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6" r:id="rId7"/>
    <p:sldId id="267" r:id="rId8"/>
    <p:sldId id="268" r:id="rId9"/>
    <p:sldId id="262" r:id="rId10"/>
    <p:sldId id="263" r:id="rId11"/>
    <p:sldId id="264" r:id="rId12"/>
    <p:sldId id="269" r:id="rId13"/>
    <p:sldId id="270" r:id="rId14"/>
    <p:sldId id="271" r:id="rId15"/>
    <p:sldId id="272" r:id="rId16"/>
    <p:sldId id="273"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C7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2F9F0A-F8D7-EA46-99A6-A8C2DB9BB4BA}" v="37" dt="2024-10-01T07:55:52.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18" autoAdjust="0"/>
    <p:restoredTop sz="94638"/>
  </p:normalViewPr>
  <p:slideViewPr>
    <p:cSldViewPr snapToGrid="0">
      <p:cViewPr>
        <p:scale>
          <a:sx n="65" d="100"/>
          <a:sy n="65" d="100"/>
        </p:scale>
        <p:origin x="2496" y="1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r Ahmed Fouad Ghazy" userId="6dd31dab-faf8-483e-82f5-11d59872222b" providerId="ADAL" clId="{8D2F9F0A-F8D7-EA46-99A6-A8C2DB9BB4BA}"/>
    <pc:docChg chg="undo custSel modSld modMainMaster">
      <pc:chgData name="Amr Ahmed Fouad Ghazy" userId="6dd31dab-faf8-483e-82f5-11d59872222b" providerId="ADAL" clId="{8D2F9F0A-F8D7-EA46-99A6-A8C2DB9BB4BA}" dt="2024-10-01T07:55:57.117" v="762" actId="1035"/>
      <pc:docMkLst>
        <pc:docMk/>
      </pc:docMkLst>
      <pc:sldChg chg="modTransition">
        <pc:chgData name="Amr Ahmed Fouad Ghazy" userId="6dd31dab-faf8-483e-82f5-11d59872222b" providerId="ADAL" clId="{8D2F9F0A-F8D7-EA46-99A6-A8C2DB9BB4BA}" dt="2024-10-01T04:52:09.691" v="7"/>
        <pc:sldMkLst>
          <pc:docMk/>
          <pc:sldMk cId="210715622" sldId="256"/>
        </pc:sldMkLst>
      </pc:sldChg>
      <pc:sldChg chg="modTransition">
        <pc:chgData name="Amr Ahmed Fouad Ghazy" userId="6dd31dab-faf8-483e-82f5-11d59872222b" providerId="ADAL" clId="{8D2F9F0A-F8D7-EA46-99A6-A8C2DB9BB4BA}" dt="2024-10-01T04:52:33.032" v="9"/>
        <pc:sldMkLst>
          <pc:docMk/>
          <pc:sldMk cId="366381570" sldId="257"/>
        </pc:sldMkLst>
      </pc:sldChg>
      <pc:sldChg chg="modSp mod modTransition">
        <pc:chgData name="Amr Ahmed Fouad Ghazy" userId="6dd31dab-faf8-483e-82f5-11d59872222b" providerId="ADAL" clId="{8D2F9F0A-F8D7-EA46-99A6-A8C2DB9BB4BA}" dt="2024-10-01T05:16:43.600" v="456" actId="20577"/>
        <pc:sldMkLst>
          <pc:docMk/>
          <pc:sldMk cId="1617198866" sldId="259"/>
        </pc:sldMkLst>
        <pc:spChg chg="mod">
          <ac:chgData name="Amr Ahmed Fouad Ghazy" userId="6dd31dab-faf8-483e-82f5-11d59872222b" providerId="ADAL" clId="{8D2F9F0A-F8D7-EA46-99A6-A8C2DB9BB4BA}" dt="2024-10-01T04:47:51.780" v="2" actId="1076"/>
          <ac:spMkLst>
            <pc:docMk/>
            <pc:sldMk cId="1617198866" sldId="259"/>
            <ac:spMk id="2" creationId="{9396B028-B248-5036-9757-EBF3C84751FC}"/>
          </ac:spMkLst>
        </pc:spChg>
        <pc:spChg chg="mod">
          <ac:chgData name="Amr Ahmed Fouad Ghazy" userId="6dd31dab-faf8-483e-82f5-11d59872222b" providerId="ADAL" clId="{8D2F9F0A-F8D7-EA46-99A6-A8C2DB9BB4BA}" dt="2024-10-01T05:16:43.600" v="456" actId="20577"/>
          <ac:spMkLst>
            <pc:docMk/>
            <pc:sldMk cId="1617198866" sldId="259"/>
            <ac:spMk id="11" creationId="{405553A0-585D-91F1-E7D8-57CF045262DA}"/>
          </ac:spMkLst>
        </pc:spChg>
      </pc:sldChg>
      <pc:sldChg chg="modTransition">
        <pc:chgData name="Amr Ahmed Fouad Ghazy" userId="6dd31dab-faf8-483e-82f5-11d59872222b" providerId="ADAL" clId="{8D2F9F0A-F8D7-EA46-99A6-A8C2DB9BB4BA}" dt="2024-10-01T04:52:09.691" v="7"/>
        <pc:sldMkLst>
          <pc:docMk/>
          <pc:sldMk cId="3461838865" sldId="260"/>
        </pc:sldMkLst>
      </pc:sldChg>
      <pc:sldChg chg="modTransition">
        <pc:chgData name="Amr Ahmed Fouad Ghazy" userId="6dd31dab-faf8-483e-82f5-11d59872222b" providerId="ADAL" clId="{8D2F9F0A-F8D7-EA46-99A6-A8C2DB9BB4BA}" dt="2024-10-01T04:52:09.691" v="7"/>
        <pc:sldMkLst>
          <pc:docMk/>
          <pc:sldMk cId="606276017" sldId="261"/>
        </pc:sldMkLst>
      </pc:sldChg>
      <pc:sldChg chg="modSp mod modTransition">
        <pc:chgData name="Amr Ahmed Fouad Ghazy" userId="6dd31dab-faf8-483e-82f5-11d59872222b" providerId="ADAL" clId="{8D2F9F0A-F8D7-EA46-99A6-A8C2DB9BB4BA}" dt="2024-10-01T07:45:23.173" v="489"/>
        <pc:sldMkLst>
          <pc:docMk/>
          <pc:sldMk cId="3750672456" sldId="262"/>
        </pc:sldMkLst>
        <pc:spChg chg="mod">
          <ac:chgData name="Amr Ahmed Fouad Ghazy" userId="6dd31dab-faf8-483e-82f5-11d59872222b" providerId="ADAL" clId="{8D2F9F0A-F8D7-EA46-99A6-A8C2DB9BB4BA}" dt="2024-10-01T07:29:31.557" v="478" actId="20577"/>
          <ac:spMkLst>
            <pc:docMk/>
            <pc:sldMk cId="3750672456" sldId="262"/>
            <ac:spMk id="13" creationId="{D522DCCC-333B-6BB4-9552-086CF0CC2734}"/>
          </ac:spMkLst>
        </pc:spChg>
        <pc:spChg chg="mod">
          <ac:chgData name="Amr Ahmed Fouad Ghazy" userId="6dd31dab-faf8-483e-82f5-11d59872222b" providerId="ADAL" clId="{8D2F9F0A-F8D7-EA46-99A6-A8C2DB9BB4BA}" dt="2024-10-01T07:45:23.173" v="489"/>
          <ac:spMkLst>
            <pc:docMk/>
            <pc:sldMk cId="3750672456" sldId="262"/>
            <ac:spMk id="14" creationId="{ADAD704B-B2AB-9823-8E45-CB8C2541B54C}"/>
          </ac:spMkLst>
        </pc:spChg>
      </pc:sldChg>
      <pc:sldChg chg="modSp mod modTransition">
        <pc:chgData name="Amr Ahmed Fouad Ghazy" userId="6dd31dab-faf8-483e-82f5-11d59872222b" providerId="ADAL" clId="{8D2F9F0A-F8D7-EA46-99A6-A8C2DB9BB4BA}" dt="2024-10-01T07:45:19.169" v="488"/>
        <pc:sldMkLst>
          <pc:docMk/>
          <pc:sldMk cId="37214550" sldId="263"/>
        </pc:sldMkLst>
        <pc:spChg chg="mod">
          <ac:chgData name="Amr Ahmed Fouad Ghazy" userId="6dd31dab-faf8-483e-82f5-11d59872222b" providerId="ADAL" clId="{8D2F9F0A-F8D7-EA46-99A6-A8C2DB9BB4BA}" dt="2024-10-01T07:45:15.527" v="487"/>
          <ac:spMkLst>
            <pc:docMk/>
            <pc:sldMk cId="37214550" sldId="263"/>
            <ac:spMk id="2" creationId="{EC1016F8-4A21-9025-9B4D-7AD26D98B89B}"/>
          </ac:spMkLst>
        </pc:spChg>
        <pc:spChg chg="mod">
          <ac:chgData name="Amr Ahmed Fouad Ghazy" userId="6dd31dab-faf8-483e-82f5-11d59872222b" providerId="ADAL" clId="{8D2F9F0A-F8D7-EA46-99A6-A8C2DB9BB4BA}" dt="2024-10-01T07:45:19.169" v="488"/>
          <ac:spMkLst>
            <pc:docMk/>
            <pc:sldMk cId="37214550" sldId="263"/>
            <ac:spMk id="7" creationId="{EC21AD44-1120-C667-633B-47531D6F32E2}"/>
          </ac:spMkLst>
        </pc:spChg>
        <pc:spChg chg="mod">
          <ac:chgData name="Amr Ahmed Fouad Ghazy" userId="6dd31dab-faf8-483e-82f5-11d59872222b" providerId="ADAL" clId="{8D2F9F0A-F8D7-EA46-99A6-A8C2DB9BB4BA}" dt="2024-10-01T07:43:49.305" v="484" actId="20577"/>
          <ac:spMkLst>
            <pc:docMk/>
            <pc:sldMk cId="37214550" sldId="263"/>
            <ac:spMk id="13" creationId="{7350D058-E5E2-E24F-C1B6-229876CC59E5}"/>
          </ac:spMkLst>
        </pc:spChg>
      </pc:sldChg>
      <pc:sldChg chg="modSp mod modTransition">
        <pc:chgData name="Amr Ahmed Fouad Ghazy" userId="6dd31dab-faf8-483e-82f5-11d59872222b" providerId="ADAL" clId="{8D2F9F0A-F8D7-EA46-99A6-A8C2DB9BB4BA}" dt="2024-10-01T07:45:12.194" v="486"/>
        <pc:sldMkLst>
          <pc:docMk/>
          <pc:sldMk cId="2056022111" sldId="264"/>
        </pc:sldMkLst>
        <pc:spChg chg="mod">
          <ac:chgData name="Amr Ahmed Fouad Ghazy" userId="6dd31dab-faf8-483e-82f5-11d59872222b" providerId="ADAL" clId="{8D2F9F0A-F8D7-EA46-99A6-A8C2DB9BB4BA}" dt="2024-10-01T07:45:12.194" v="486"/>
          <ac:spMkLst>
            <pc:docMk/>
            <pc:sldMk cId="2056022111" sldId="264"/>
            <ac:spMk id="2" creationId="{D1DEB7D1-A301-E68F-DC23-65A8CEA1FEFD}"/>
          </ac:spMkLst>
        </pc:spChg>
        <pc:spChg chg="mod">
          <ac:chgData name="Amr Ahmed Fouad Ghazy" userId="6dd31dab-faf8-483e-82f5-11d59872222b" providerId="ADAL" clId="{8D2F9F0A-F8D7-EA46-99A6-A8C2DB9BB4BA}" dt="2024-10-01T07:43:53.894" v="485"/>
          <ac:spMkLst>
            <pc:docMk/>
            <pc:sldMk cId="2056022111" sldId="264"/>
            <ac:spMk id="13" creationId="{A9D1845E-5657-A9D4-68E0-96B99D6D7E8A}"/>
          </ac:spMkLst>
        </pc:spChg>
      </pc:sldChg>
      <pc:sldChg chg="modTransition">
        <pc:chgData name="Amr Ahmed Fouad Ghazy" userId="6dd31dab-faf8-483e-82f5-11d59872222b" providerId="ADAL" clId="{8D2F9F0A-F8D7-EA46-99A6-A8C2DB9BB4BA}" dt="2024-10-01T04:52:09.691" v="7"/>
        <pc:sldMkLst>
          <pc:docMk/>
          <pc:sldMk cId="3875024311" sldId="266"/>
        </pc:sldMkLst>
      </pc:sldChg>
      <pc:sldChg chg="modTransition">
        <pc:chgData name="Amr Ahmed Fouad Ghazy" userId="6dd31dab-faf8-483e-82f5-11d59872222b" providerId="ADAL" clId="{8D2F9F0A-F8D7-EA46-99A6-A8C2DB9BB4BA}" dt="2024-10-01T04:52:09.691" v="7"/>
        <pc:sldMkLst>
          <pc:docMk/>
          <pc:sldMk cId="817425808" sldId="267"/>
        </pc:sldMkLst>
      </pc:sldChg>
      <pc:sldChg chg="modSp mod modTransition">
        <pc:chgData name="Amr Ahmed Fouad Ghazy" userId="6dd31dab-faf8-483e-82f5-11d59872222b" providerId="ADAL" clId="{8D2F9F0A-F8D7-EA46-99A6-A8C2DB9BB4BA}" dt="2024-10-01T07:29:58.955" v="479"/>
        <pc:sldMkLst>
          <pc:docMk/>
          <pc:sldMk cId="502968169" sldId="268"/>
        </pc:sldMkLst>
        <pc:spChg chg="mod">
          <ac:chgData name="Amr Ahmed Fouad Ghazy" userId="6dd31dab-faf8-483e-82f5-11d59872222b" providerId="ADAL" clId="{8D2F9F0A-F8D7-EA46-99A6-A8C2DB9BB4BA}" dt="2024-10-01T07:29:58.955" v="479"/>
          <ac:spMkLst>
            <pc:docMk/>
            <pc:sldMk cId="502968169" sldId="268"/>
            <ac:spMk id="14" creationId="{AB0D0262-4B9F-C3B7-E8F1-4CA6DF479ECC}"/>
          </ac:spMkLst>
        </pc:spChg>
      </pc:sldChg>
      <pc:sldChg chg="addSp delSp modSp mod modTransition">
        <pc:chgData name="Amr Ahmed Fouad Ghazy" userId="6dd31dab-faf8-483e-82f5-11d59872222b" providerId="ADAL" clId="{8D2F9F0A-F8D7-EA46-99A6-A8C2DB9BB4BA}" dt="2024-10-01T07:55:47.657" v="701" actId="1037"/>
        <pc:sldMkLst>
          <pc:docMk/>
          <pc:sldMk cId="2674437969" sldId="269"/>
        </pc:sldMkLst>
        <pc:spChg chg="mod">
          <ac:chgData name="Amr Ahmed Fouad Ghazy" userId="6dd31dab-faf8-483e-82f5-11d59872222b" providerId="ADAL" clId="{8D2F9F0A-F8D7-EA46-99A6-A8C2DB9BB4BA}" dt="2024-10-01T07:45:31.385" v="490"/>
          <ac:spMkLst>
            <pc:docMk/>
            <pc:sldMk cId="2674437969" sldId="269"/>
            <ac:spMk id="13" creationId="{EA7FA327-2AA5-BB75-3AF3-7DF14FA2BB43}"/>
          </ac:spMkLst>
        </pc:spChg>
        <pc:picChg chg="add mod">
          <ac:chgData name="Amr Ahmed Fouad Ghazy" userId="6dd31dab-faf8-483e-82f5-11d59872222b" providerId="ADAL" clId="{8D2F9F0A-F8D7-EA46-99A6-A8C2DB9BB4BA}" dt="2024-10-01T07:55:47.657" v="701" actId="1037"/>
          <ac:picMkLst>
            <pc:docMk/>
            <pc:sldMk cId="2674437969" sldId="269"/>
            <ac:picMk id="2" creationId="{C0EFCCE9-E4B7-2094-B5F8-42D795963AEB}"/>
          </ac:picMkLst>
        </pc:picChg>
        <pc:picChg chg="del">
          <ac:chgData name="Amr Ahmed Fouad Ghazy" userId="6dd31dab-faf8-483e-82f5-11d59872222b" providerId="ADAL" clId="{8D2F9F0A-F8D7-EA46-99A6-A8C2DB9BB4BA}" dt="2024-10-01T07:55:40.313" v="594" actId="478"/>
          <ac:picMkLst>
            <pc:docMk/>
            <pc:sldMk cId="2674437969" sldId="269"/>
            <ac:picMk id="26" creationId="{6C4CBF8B-C035-1700-DD69-A26B2F610527}"/>
          </ac:picMkLst>
        </pc:picChg>
      </pc:sldChg>
      <pc:sldChg chg="addSp delSp modSp mod modTransition">
        <pc:chgData name="Amr Ahmed Fouad Ghazy" userId="6dd31dab-faf8-483e-82f5-11d59872222b" providerId="ADAL" clId="{8D2F9F0A-F8D7-EA46-99A6-A8C2DB9BB4BA}" dt="2024-10-01T07:55:34.164" v="593" actId="1440"/>
        <pc:sldMkLst>
          <pc:docMk/>
          <pc:sldMk cId="3755747928" sldId="270"/>
        </pc:sldMkLst>
        <pc:picChg chg="add mod">
          <ac:chgData name="Amr Ahmed Fouad Ghazy" userId="6dd31dab-faf8-483e-82f5-11d59872222b" providerId="ADAL" clId="{8D2F9F0A-F8D7-EA46-99A6-A8C2DB9BB4BA}" dt="2024-10-01T07:51:06.039" v="586" actId="1036"/>
          <ac:picMkLst>
            <pc:docMk/>
            <pc:sldMk cId="3755747928" sldId="270"/>
            <ac:picMk id="11" creationId="{8735A7FB-72D1-6C88-6D6A-E064D74E4BD1}"/>
          </ac:picMkLst>
        </pc:picChg>
        <pc:picChg chg="add mod">
          <ac:chgData name="Amr Ahmed Fouad Ghazy" userId="6dd31dab-faf8-483e-82f5-11d59872222b" providerId="ADAL" clId="{8D2F9F0A-F8D7-EA46-99A6-A8C2DB9BB4BA}" dt="2024-10-01T07:55:34.164" v="593" actId="1440"/>
          <ac:picMkLst>
            <pc:docMk/>
            <pc:sldMk cId="3755747928" sldId="270"/>
            <ac:picMk id="12" creationId="{9DFADE8D-259F-6F9C-6C35-3F6D40524E5F}"/>
          </ac:picMkLst>
        </pc:picChg>
        <pc:picChg chg="del">
          <ac:chgData name="Amr Ahmed Fouad Ghazy" userId="6dd31dab-faf8-483e-82f5-11d59872222b" providerId="ADAL" clId="{8D2F9F0A-F8D7-EA46-99A6-A8C2DB9BB4BA}" dt="2024-10-01T07:54:42.208" v="587" actId="478"/>
          <ac:picMkLst>
            <pc:docMk/>
            <pc:sldMk cId="3755747928" sldId="270"/>
            <ac:picMk id="15" creationId="{E3B381D1-AE29-10C6-C0BD-7C45F12D386E}"/>
          </ac:picMkLst>
        </pc:picChg>
        <pc:picChg chg="del">
          <ac:chgData name="Amr Ahmed Fouad Ghazy" userId="6dd31dab-faf8-483e-82f5-11d59872222b" providerId="ADAL" clId="{8D2F9F0A-F8D7-EA46-99A6-A8C2DB9BB4BA}" dt="2024-10-01T07:51:00.264" v="516" actId="478"/>
          <ac:picMkLst>
            <pc:docMk/>
            <pc:sldMk cId="3755747928" sldId="270"/>
            <ac:picMk id="19" creationId="{EF0A2B3E-B10A-7C94-1354-4C8FFFC24C53}"/>
          </ac:picMkLst>
        </pc:picChg>
      </pc:sldChg>
      <pc:sldChg chg="addSp delSp modSp mod modTransition">
        <pc:chgData name="Amr Ahmed Fouad Ghazy" userId="6dd31dab-faf8-483e-82f5-11d59872222b" providerId="ADAL" clId="{8D2F9F0A-F8D7-EA46-99A6-A8C2DB9BB4BA}" dt="2024-10-01T07:55:57.117" v="762" actId="1035"/>
        <pc:sldMkLst>
          <pc:docMk/>
          <pc:sldMk cId="2003696346" sldId="271"/>
        </pc:sldMkLst>
        <pc:picChg chg="add mod">
          <ac:chgData name="Amr Ahmed Fouad Ghazy" userId="6dd31dab-faf8-483e-82f5-11d59872222b" providerId="ADAL" clId="{8D2F9F0A-F8D7-EA46-99A6-A8C2DB9BB4BA}" dt="2024-10-01T07:48:38.627" v="496" actId="1076"/>
          <ac:picMkLst>
            <pc:docMk/>
            <pc:sldMk cId="2003696346" sldId="271"/>
            <ac:picMk id="2" creationId="{A447B9DC-349D-19D9-C044-215519B898E9}"/>
          </ac:picMkLst>
        </pc:picChg>
        <pc:picChg chg="add mod">
          <ac:chgData name="Amr Ahmed Fouad Ghazy" userId="6dd31dab-faf8-483e-82f5-11d59872222b" providerId="ADAL" clId="{8D2F9F0A-F8D7-EA46-99A6-A8C2DB9BB4BA}" dt="2024-10-01T07:55:57.117" v="762" actId="1035"/>
          <ac:picMkLst>
            <pc:docMk/>
            <pc:sldMk cId="2003696346" sldId="271"/>
            <ac:picMk id="3" creationId="{A8364AF8-57E2-7864-EBF7-5174B85356D9}"/>
          </ac:picMkLst>
        </pc:picChg>
        <pc:picChg chg="del">
          <ac:chgData name="Amr Ahmed Fouad Ghazy" userId="6dd31dab-faf8-483e-82f5-11d59872222b" providerId="ADAL" clId="{8D2F9F0A-F8D7-EA46-99A6-A8C2DB9BB4BA}" dt="2024-10-01T07:48:27.308" v="491" actId="478"/>
          <ac:picMkLst>
            <pc:docMk/>
            <pc:sldMk cId="2003696346" sldId="271"/>
            <ac:picMk id="12" creationId="{528ABBBF-3BC1-8462-32CF-C2915C9C7D55}"/>
          </ac:picMkLst>
        </pc:picChg>
        <pc:picChg chg="del">
          <ac:chgData name="Amr Ahmed Fouad Ghazy" userId="6dd31dab-faf8-483e-82f5-11d59872222b" providerId="ADAL" clId="{8D2F9F0A-F8D7-EA46-99A6-A8C2DB9BB4BA}" dt="2024-10-01T07:55:52.099" v="702" actId="478"/>
          <ac:picMkLst>
            <pc:docMk/>
            <pc:sldMk cId="2003696346" sldId="271"/>
            <ac:picMk id="15" creationId="{5184570F-06F1-8BD5-88F2-73F4038478F9}"/>
          </ac:picMkLst>
        </pc:picChg>
      </pc:sldChg>
      <pc:sldChg chg="addSp delSp modSp mod modTransition">
        <pc:chgData name="Amr Ahmed Fouad Ghazy" userId="6dd31dab-faf8-483e-82f5-11d59872222b" providerId="ADAL" clId="{8D2F9F0A-F8D7-EA46-99A6-A8C2DB9BB4BA}" dt="2024-10-01T07:50:25.764" v="515" actId="1440"/>
        <pc:sldMkLst>
          <pc:docMk/>
          <pc:sldMk cId="858531796" sldId="272"/>
        </pc:sldMkLst>
        <pc:picChg chg="add mod modCrop">
          <ac:chgData name="Amr Ahmed Fouad Ghazy" userId="6dd31dab-faf8-483e-82f5-11d59872222b" providerId="ADAL" clId="{8D2F9F0A-F8D7-EA46-99A6-A8C2DB9BB4BA}" dt="2024-10-01T07:50:25.764" v="515" actId="1440"/>
          <ac:picMkLst>
            <pc:docMk/>
            <pc:sldMk cId="858531796" sldId="272"/>
            <ac:picMk id="7" creationId="{2DD6C2B2-B752-59B4-FD00-3C4320A699DE}"/>
          </ac:picMkLst>
        </pc:picChg>
        <pc:picChg chg="del">
          <ac:chgData name="Amr Ahmed Fouad Ghazy" userId="6dd31dab-faf8-483e-82f5-11d59872222b" providerId="ADAL" clId="{8D2F9F0A-F8D7-EA46-99A6-A8C2DB9BB4BA}" dt="2024-10-01T07:48:46.579" v="497" actId="478"/>
          <ac:picMkLst>
            <pc:docMk/>
            <pc:sldMk cId="858531796" sldId="272"/>
            <ac:picMk id="12" creationId="{7CD816C9-B360-CD9C-61CC-AAD078E11DF8}"/>
          </ac:picMkLst>
        </pc:picChg>
      </pc:sldChg>
      <pc:sldChg chg="addSp delSp modSp mod modTransition">
        <pc:chgData name="Amr Ahmed Fouad Ghazy" userId="6dd31dab-faf8-483e-82f5-11d59872222b" providerId="ADAL" clId="{8D2F9F0A-F8D7-EA46-99A6-A8C2DB9BB4BA}" dt="2024-10-01T07:50:17.271" v="514" actId="1440"/>
        <pc:sldMkLst>
          <pc:docMk/>
          <pc:sldMk cId="1723063042" sldId="273"/>
        </pc:sldMkLst>
        <pc:picChg chg="add mod modCrop">
          <ac:chgData name="Amr Ahmed Fouad Ghazy" userId="6dd31dab-faf8-483e-82f5-11d59872222b" providerId="ADAL" clId="{8D2F9F0A-F8D7-EA46-99A6-A8C2DB9BB4BA}" dt="2024-10-01T07:50:17.271" v="514" actId="1440"/>
          <ac:picMkLst>
            <pc:docMk/>
            <pc:sldMk cId="1723063042" sldId="273"/>
            <ac:picMk id="10" creationId="{E7926853-2526-7842-970A-C4B0923C5BFE}"/>
          </ac:picMkLst>
        </pc:picChg>
        <pc:picChg chg="del">
          <ac:chgData name="Amr Ahmed Fouad Ghazy" userId="6dd31dab-faf8-483e-82f5-11d59872222b" providerId="ADAL" clId="{8D2F9F0A-F8D7-EA46-99A6-A8C2DB9BB4BA}" dt="2024-10-01T07:49:34.432" v="506" actId="478"/>
          <ac:picMkLst>
            <pc:docMk/>
            <pc:sldMk cId="1723063042" sldId="273"/>
            <ac:picMk id="12" creationId="{64EAE37D-9E17-C7D5-F129-7B05B53FA76C}"/>
          </ac:picMkLst>
        </pc:picChg>
      </pc:sldChg>
      <pc:sldChg chg="addSp modSp mod modTransition">
        <pc:chgData name="Amr Ahmed Fouad Ghazy" userId="6dd31dab-faf8-483e-82f5-11d59872222b" providerId="ADAL" clId="{8D2F9F0A-F8D7-EA46-99A6-A8C2DB9BB4BA}" dt="2024-10-01T05:00:00.798" v="265" actId="1038"/>
        <pc:sldMkLst>
          <pc:docMk/>
          <pc:sldMk cId="3286946098" sldId="274"/>
        </pc:sldMkLst>
        <pc:spChg chg="add mod">
          <ac:chgData name="Amr Ahmed Fouad Ghazy" userId="6dd31dab-faf8-483e-82f5-11d59872222b" providerId="ADAL" clId="{8D2F9F0A-F8D7-EA46-99A6-A8C2DB9BB4BA}" dt="2024-10-01T04:59:49.504" v="209" actId="1037"/>
          <ac:spMkLst>
            <pc:docMk/>
            <pc:sldMk cId="3286946098" sldId="274"/>
            <ac:spMk id="4" creationId="{8A25D23A-67F0-C033-10D4-150C05A993A7}"/>
          </ac:spMkLst>
        </pc:spChg>
        <pc:spChg chg="add mod">
          <ac:chgData name="Amr Ahmed Fouad Ghazy" userId="6dd31dab-faf8-483e-82f5-11d59872222b" providerId="ADAL" clId="{8D2F9F0A-F8D7-EA46-99A6-A8C2DB9BB4BA}" dt="2024-10-01T05:00:00.798" v="265" actId="1038"/>
          <ac:spMkLst>
            <pc:docMk/>
            <pc:sldMk cId="3286946098" sldId="274"/>
            <ac:spMk id="27" creationId="{28826552-E796-F905-9EDB-D93F3070EA2E}"/>
          </ac:spMkLst>
        </pc:spChg>
        <pc:cxnChg chg="add mod">
          <ac:chgData name="Amr Ahmed Fouad Ghazy" userId="6dd31dab-faf8-483e-82f5-11d59872222b" providerId="ADAL" clId="{8D2F9F0A-F8D7-EA46-99A6-A8C2DB9BB4BA}" dt="2024-10-01T04:59:49.504" v="209" actId="1037"/>
          <ac:cxnSpMkLst>
            <pc:docMk/>
            <pc:sldMk cId="3286946098" sldId="274"/>
            <ac:cxnSpMk id="3" creationId="{2A1198DB-3EC3-DF57-FB91-24E58E19D75F}"/>
          </ac:cxnSpMkLst>
        </pc:cxnChg>
        <pc:cxnChg chg="add mod">
          <ac:chgData name="Amr Ahmed Fouad Ghazy" userId="6dd31dab-faf8-483e-82f5-11d59872222b" providerId="ADAL" clId="{8D2F9F0A-F8D7-EA46-99A6-A8C2DB9BB4BA}" dt="2024-10-01T05:00:00.798" v="265" actId="1038"/>
          <ac:cxnSpMkLst>
            <pc:docMk/>
            <pc:sldMk cId="3286946098" sldId="274"/>
            <ac:cxnSpMk id="7" creationId="{9C7EC352-E7A1-B8A5-3A6C-A9915A9C16D7}"/>
          </ac:cxnSpMkLst>
        </pc:cxnChg>
      </pc:sldChg>
      <pc:sldChg chg="addSp delSp modSp mod modTransition modAnim">
        <pc:chgData name="Amr Ahmed Fouad Ghazy" userId="6dd31dab-faf8-483e-82f5-11d59872222b" providerId="ADAL" clId="{8D2F9F0A-F8D7-EA46-99A6-A8C2DB9BB4BA}" dt="2024-10-01T07:11:53.507" v="471" actId="1076"/>
        <pc:sldMkLst>
          <pc:docMk/>
          <pc:sldMk cId="3097376929" sldId="275"/>
        </pc:sldMkLst>
        <pc:spChg chg="add mod">
          <ac:chgData name="Amr Ahmed Fouad Ghazy" userId="6dd31dab-faf8-483e-82f5-11d59872222b" providerId="ADAL" clId="{8D2F9F0A-F8D7-EA46-99A6-A8C2DB9BB4BA}" dt="2024-10-01T04:59:27.602" v="131" actId="207"/>
          <ac:spMkLst>
            <pc:docMk/>
            <pc:sldMk cId="3097376929" sldId="275"/>
            <ac:spMk id="34" creationId="{39380C73-F685-35A1-A5B9-A621A9018749}"/>
          </ac:spMkLst>
        </pc:spChg>
        <pc:spChg chg="add mod">
          <ac:chgData name="Amr Ahmed Fouad Ghazy" userId="6dd31dab-faf8-483e-82f5-11d59872222b" providerId="ADAL" clId="{8D2F9F0A-F8D7-EA46-99A6-A8C2DB9BB4BA}" dt="2024-10-01T04:59:33.038" v="132" actId="207"/>
          <ac:spMkLst>
            <pc:docMk/>
            <pc:sldMk cId="3097376929" sldId="275"/>
            <ac:spMk id="43" creationId="{99AA6CBF-4391-E541-7910-A825C97249AE}"/>
          </ac:spMkLst>
        </pc:spChg>
        <pc:spChg chg="add mod">
          <ac:chgData name="Amr Ahmed Fouad Ghazy" userId="6dd31dab-faf8-483e-82f5-11d59872222b" providerId="ADAL" clId="{8D2F9F0A-F8D7-EA46-99A6-A8C2DB9BB4BA}" dt="2024-10-01T07:11:53.507" v="471" actId="1076"/>
          <ac:spMkLst>
            <pc:docMk/>
            <pc:sldMk cId="3097376929" sldId="275"/>
            <ac:spMk id="44" creationId="{A5406CF3-EE3D-9366-20E4-7A6689EDD9E9}"/>
          </ac:spMkLst>
        </pc:spChg>
        <pc:picChg chg="mod modCrop">
          <ac:chgData name="Amr Ahmed Fouad Ghazy" userId="6dd31dab-faf8-483e-82f5-11d59872222b" providerId="ADAL" clId="{8D2F9F0A-F8D7-EA46-99A6-A8C2DB9BB4BA}" dt="2024-10-01T04:54:32.768" v="21" actId="18131"/>
          <ac:picMkLst>
            <pc:docMk/>
            <pc:sldMk cId="3097376929" sldId="275"/>
            <ac:picMk id="16" creationId="{6D32906A-31E4-EB5E-D6E0-544B6D8DE2B8}"/>
          </ac:picMkLst>
        </pc:picChg>
        <pc:cxnChg chg="add mod">
          <ac:chgData name="Amr Ahmed Fouad Ghazy" userId="6dd31dab-faf8-483e-82f5-11d59872222b" providerId="ADAL" clId="{8D2F9F0A-F8D7-EA46-99A6-A8C2DB9BB4BA}" dt="2024-10-01T04:58:01.751" v="76" actId="692"/>
          <ac:cxnSpMkLst>
            <pc:docMk/>
            <pc:sldMk cId="3097376929" sldId="275"/>
            <ac:cxnSpMk id="7" creationId="{D6A81B2F-2FA0-7C83-DDEE-69542D9551C8}"/>
          </ac:cxnSpMkLst>
        </pc:cxnChg>
        <pc:cxnChg chg="add del">
          <ac:chgData name="Amr Ahmed Fouad Ghazy" userId="6dd31dab-faf8-483e-82f5-11d59872222b" providerId="ADAL" clId="{8D2F9F0A-F8D7-EA46-99A6-A8C2DB9BB4BA}" dt="2024-10-01T04:57:40.531" v="75" actId="478"/>
          <ac:cxnSpMkLst>
            <pc:docMk/>
            <pc:sldMk cId="3097376929" sldId="275"/>
            <ac:cxnSpMk id="36" creationId="{07FB73A2-2DB0-EBCB-E8C1-DFB9421CD598}"/>
          </ac:cxnSpMkLst>
        </pc:cxnChg>
        <pc:cxnChg chg="add mod">
          <ac:chgData name="Amr Ahmed Fouad Ghazy" userId="6dd31dab-faf8-483e-82f5-11d59872222b" providerId="ADAL" clId="{8D2F9F0A-F8D7-EA46-99A6-A8C2DB9BB4BA}" dt="2024-10-01T04:58:45.010" v="108" actId="14100"/>
          <ac:cxnSpMkLst>
            <pc:docMk/>
            <pc:sldMk cId="3097376929" sldId="275"/>
            <ac:cxnSpMk id="37" creationId="{057F3423-4C00-5CE1-81ED-23D1C4613760}"/>
          </ac:cxnSpMkLst>
        </pc:cxnChg>
      </pc:sldChg>
      <pc:sldChg chg="addSp modSp mod modTransition">
        <pc:chgData name="Amr Ahmed Fouad Ghazy" userId="6dd31dab-faf8-483e-82f5-11d59872222b" providerId="ADAL" clId="{8D2F9F0A-F8D7-EA46-99A6-A8C2DB9BB4BA}" dt="2024-10-01T07:11:44.556" v="469"/>
        <pc:sldMkLst>
          <pc:docMk/>
          <pc:sldMk cId="2817393601" sldId="276"/>
        </pc:sldMkLst>
        <pc:spChg chg="add mod">
          <ac:chgData name="Amr Ahmed Fouad Ghazy" userId="6dd31dab-faf8-483e-82f5-11d59872222b" providerId="ADAL" clId="{8D2F9F0A-F8D7-EA46-99A6-A8C2DB9BB4BA}" dt="2024-10-01T05:00:11.975" v="332" actId="1038"/>
          <ac:spMkLst>
            <pc:docMk/>
            <pc:sldMk cId="2817393601" sldId="276"/>
            <ac:spMk id="7" creationId="{984248F5-A52C-267A-2535-1475A420E2B9}"/>
          </ac:spMkLst>
        </pc:spChg>
        <pc:spChg chg="add mod">
          <ac:chgData name="Amr Ahmed Fouad Ghazy" userId="6dd31dab-faf8-483e-82f5-11d59872222b" providerId="ADAL" clId="{8D2F9F0A-F8D7-EA46-99A6-A8C2DB9BB4BA}" dt="2024-10-01T05:00:24.415" v="416" actId="1037"/>
          <ac:spMkLst>
            <pc:docMk/>
            <pc:sldMk cId="2817393601" sldId="276"/>
            <ac:spMk id="28" creationId="{FCB07E80-4C32-F697-E04D-BCD7E73B820F}"/>
          </ac:spMkLst>
        </pc:spChg>
        <pc:spChg chg="add mod">
          <ac:chgData name="Amr Ahmed Fouad Ghazy" userId="6dd31dab-faf8-483e-82f5-11d59872222b" providerId="ADAL" clId="{8D2F9F0A-F8D7-EA46-99A6-A8C2DB9BB4BA}" dt="2024-10-01T07:10:42.382" v="468" actId="1076"/>
          <ac:spMkLst>
            <pc:docMk/>
            <pc:sldMk cId="2817393601" sldId="276"/>
            <ac:spMk id="29" creationId="{FC7308CA-2837-D817-E2AC-97C8DEB93CF8}"/>
          </ac:spMkLst>
        </pc:spChg>
        <pc:spChg chg="add mod">
          <ac:chgData name="Amr Ahmed Fouad Ghazy" userId="6dd31dab-faf8-483e-82f5-11d59872222b" providerId="ADAL" clId="{8D2F9F0A-F8D7-EA46-99A6-A8C2DB9BB4BA}" dt="2024-10-01T07:11:44.556" v="469"/>
          <ac:spMkLst>
            <pc:docMk/>
            <pc:sldMk cId="2817393601" sldId="276"/>
            <ac:spMk id="30" creationId="{CD998ABD-CB89-D9C3-3E79-4AE196DF7DC0}"/>
          </ac:spMkLst>
        </pc:spChg>
        <pc:cxnChg chg="add mod">
          <ac:chgData name="Amr Ahmed Fouad Ghazy" userId="6dd31dab-faf8-483e-82f5-11d59872222b" providerId="ADAL" clId="{8D2F9F0A-F8D7-EA46-99A6-A8C2DB9BB4BA}" dt="2024-10-01T05:00:11.975" v="332" actId="1038"/>
          <ac:cxnSpMkLst>
            <pc:docMk/>
            <pc:sldMk cId="2817393601" sldId="276"/>
            <ac:cxnSpMk id="4" creationId="{09DC7853-2536-3E72-6C28-195A2061A81F}"/>
          </ac:cxnSpMkLst>
        </pc:cxnChg>
        <pc:cxnChg chg="add mod">
          <ac:chgData name="Amr Ahmed Fouad Ghazy" userId="6dd31dab-faf8-483e-82f5-11d59872222b" providerId="ADAL" clId="{8D2F9F0A-F8D7-EA46-99A6-A8C2DB9BB4BA}" dt="2024-10-01T05:00:24.415" v="416" actId="1037"/>
          <ac:cxnSpMkLst>
            <pc:docMk/>
            <pc:sldMk cId="2817393601" sldId="276"/>
            <ac:cxnSpMk id="27" creationId="{B35E408E-CC70-A599-8646-C77B1C869EF3}"/>
          </ac:cxnSpMkLst>
        </pc:cxnChg>
      </pc:sldChg>
      <pc:sldMasterChg chg="modTransition modSldLayout">
        <pc:chgData name="Amr Ahmed Fouad Ghazy" userId="6dd31dab-faf8-483e-82f5-11d59872222b" providerId="ADAL" clId="{8D2F9F0A-F8D7-EA46-99A6-A8C2DB9BB4BA}" dt="2024-10-01T04:52:09.691" v="7"/>
        <pc:sldMasterMkLst>
          <pc:docMk/>
          <pc:sldMasterMk cId="807360323" sldId="2147483648"/>
        </pc:sldMasterMkLst>
        <pc:sldLayoutChg chg="modTransition">
          <pc:chgData name="Amr Ahmed Fouad Ghazy" userId="6dd31dab-faf8-483e-82f5-11d59872222b" providerId="ADAL" clId="{8D2F9F0A-F8D7-EA46-99A6-A8C2DB9BB4BA}" dt="2024-10-01T04:52:09.691" v="7"/>
          <pc:sldLayoutMkLst>
            <pc:docMk/>
            <pc:sldMasterMk cId="807360323" sldId="2147483648"/>
            <pc:sldLayoutMk cId="1089841492" sldId="2147483649"/>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4105445099" sldId="2147483650"/>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888493829" sldId="2147483651"/>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4266276527" sldId="2147483652"/>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769801523" sldId="2147483653"/>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3020904362" sldId="2147483654"/>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367251554" sldId="2147483655"/>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1866078576" sldId="2147483656"/>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1243351174" sldId="2147483657"/>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1627649094" sldId="2147483658"/>
          </pc:sldLayoutMkLst>
        </pc:sldLayoutChg>
        <pc:sldLayoutChg chg="modTransition">
          <pc:chgData name="Amr Ahmed Fouad Ghazy" userId="6dd31dab-faf8-483e-82f5-11d59872222b" providerId="ADAL" clId="{8D2F9F0A-F8D7-EA46-99A6-A8C2DB9BB4BA}" dt="2024-10-01T04:52:09.691" v="7"/>
          <pc:sldLayoutMkLst>
            <pc:docMk/>
            <pc:sldMasterMk cId="807360323" sldId="2147483648"/>
            <pc:sldLayoutMk cId="378743149"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3DF8-EF9C-486D-9CAC-8280EAD13C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9D1450-6FBE-4AD8-1AC0-8DA935F52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EA8CA6-7DFE-6B00-8BB4-07A3A5621B88}"/>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5" name="Footer Placeholder 4">
            <a:extLst>
              <a:ext uri="{FF2B5EF4-FFF2-40B4-BE49-F238E27FC236}">
                <a16:creationId xmlns:a16="http://schemas.microsoft.com/office/drawing/2014/main" id="{772B6DA1-7AB4-B3C6-F627-56149AAA0B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B3958-5971-4C3C-3BA8-F484228805CF}"/>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1089841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B3D1-6BC9-0B0E-D16C-6329CA6E49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B5DF0B-370A-9E21-89AC-B7AA6F87E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6C6E0-4B72-BD0F-162D-FB9E1FBBE934}"/>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5" name="Footer Placeholder 4">
            <a:extLst>
              <a:ext uri="{FF2B5EF4-FFF2-40B4-BE49-F238E27FC236}">
                <a16:creationId xmlns:a16="http://schemas.microsoft.com/office/drawing/2014/main" id="{601CB7F5-9DD1-D3C2-0A36-C2EC9B8B5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E1685-18A2-5D0C-28DF-0DA2D8684BA6}"/>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1627649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66C14C-DE9D-7BEB-FAAE-ACE49C0A68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1FE53F-DE2B-4354-A7CC-3BF9A2E662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1FD90-2FC3-ED1F-8477-A5171F3B0F21}"/>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5" name="Footer Placeholder 4">
            <a:extLst>
              <a:ext uri="{FF2B5EF4-FFF2-40B4-BE49-F238E27FC236}">
                <a16:creationId xmlns:a16="http://schemas.microsoft.com/office/drawing/2014/main" id="{53401A0B-C5C7-8330-CA24-A6A212131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993E4-13B3-2EFC-EDAD-CE872A10F25E}"/>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378743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D124-6695-E385-540F-106011EF3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73D8A-C7F2-4755-067C-244D39967E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E6410-9A26-B610-421C-48D1113EB0D2}"/>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5" name="Footer Placeholder 4">
            <a:extLst>
              <a:ext uri="{FF2B5EF4-FFF2-40B4-BE49-F238E27FC236}">
                <a16:creationId xmlns:a16="http://schemas.microsoft.com/office/drawing/2014/main" id="{C820E37C-A431-5223-A988-442CE72F7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B7C4E-526B-D7A6-F665-A64758D79C55}"/>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4105445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D28F-0523-8FEC-76E5-51AC69DC34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1F5C8F-94E7-E90C-B37D-06CB79087B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1DF20B-CF1E-255D-8A2B-F853FC62C778}"/>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5" name="Footer Placeholder 4">
            <a:extLst>
              <a:ext uri="{FF2B5EF4-FFF2-40B4-BE49-F238E27FC236}">
                <a16:creationId xmlns:a16="http://schemas.microsoft.com/office/drawing/2014/main" id="{F406E98D-A5A1-C843-EF43-AB4521EF49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3038D-1F11-863D-B656-C86CEF7BCA8B}"/>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8884938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DC90-49E6-F3E4-3CF2-07B7F31485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08933F-76A5-F404-76A4-BD9305E328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754E0D-934C-7C3D-E29D-00AD1EC626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534E86-AF5A-1FF3-4B83-473A080D6B68}"/>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6" name="Footer Placeholder 5">
            <a:extLst>
              <a:ext uri="{FF2B5EF4-FFF2-40B4-BE49-F238E27FC236}">
                <a16:creationId xmlns:a16="http://schemas.microsoft.com/office/drawing/2014/main" id="{EEAB4FEE-B8AB-5308-EE5A-22A6CE0EBD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C288C-1476-D4B1-A58E-09792D506278}"/>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4266276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F2ED-B291-2118-583D-C5EB034D0C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E19C4D-71AE-EA7E-0776-297A519BF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91C0E-526C-A4EC-1902-EA99A860D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8DCD23-FEBD-60A6-5530-4585B7019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3EE5EF-9E90-2D90-9023-1067DC23DA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23117D-97D8-898B-09FB-0E925386C348}"/>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8" name="Footer Placeholder 7">
            <a:extLst>
              <a:ext uri="{FF2B5EF4-FFF2-40B4-BE49-F238E27FC236}">
                <a16:creationId xmlns:a16="http://schemas.microsoft.com/office/drawing/2014/main" id="{432951C2-6970-1846-D033-6D73A72B59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52144C-DD56-845E-E29D-30706A6A7549}"/>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769801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7496-6AED-5439-538E-96BD5AF1E3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C7453D-5F31-6185-3447-96320A9DBBA3}"/>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4" name="Footer Placeholder 3">
            <a:extLst>
              <a:ext uri="{FF2B5EF4-FFF2-40B4-BE49-F238E27FC236}">
                <a16:creationId xmlns:a16="http://schemas.microsoft.com/office/drawing/2014/main" id="{4D651C37-9761-0329-2B35-2799060BEF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D95D19-08ED-5759-1644-A541625BE344}"/>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3020904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35B50-46F0-229D-27DF-A8976BE7D64C}"/>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3" name="Footer Placeholder 2">
            <a:extLst>
              <a:ext uri="{FF2B5EF4-FFF2-40B4-BE49-F238E27FC236}">
                <a16:creationId xmlns:a16="http://schemas.microsoft.com/office/drawing/2014/main" id="{9EC9D70C-4148-0F68-ED2A-81C277AFD1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34C419-F6E1-DD20-E6A3-7E5F31414E06}"/>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367251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8B11-6C8F-6554-2E7B-6FC0EAE358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5C621-70F2-0989-20E1-0390F34F9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818ACD-D163-A953-4ED7-20D47C6EF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C6A44-04D5-6571-FECA-CBCBC5E19FE3}"/>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6" name="Footer Placeholder 5">
            <a:extLst>
              <a:ext uri="{FF2B5EF4-FFF2-40B4-BE49-F238E27FC236}">
                <a16:creationId xmlns:a16="http://schemas.microsoft.com/office/drawing/2014/main" id="{A7341FFE-BB15-4B6D-6608-2BF22F5F7B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6B363-506D-0BDE-52F7-D232C73311CD}"/>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1866078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6667-EB08-0174-4B64-6655276CBE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47499A-53AF-4431-10A5-258719990F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10241-0737-89DA-1ACA-1AADF69CA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67519-6049-6724-BD40-FC25BB0A6BEF}"/>
              </a:ext>
            </a:extLst>
          </p:cNvPr>
          <p:cNvSpPr>
            <a:spLocks noGrp="1"/>
          </p:cNvSpPr>
          <p:nvPr>
            <p:ph type="dt" sz="half" idx="10"/>
          </p:nvPr>
        </p:nvSpPr>
        <p:spPr/>
        <p:txBody>
          <a:bodyPr/>
          <a:lstStyle/>
          <a:p>
            <a:fld id="{EF8BAF4B-8D33-4D5E-9CF9-A931D7CAFBEE}" type="datetimeFigureOut">
              <a:rPr lang="en-US" smtClean="0"/>
              <a:t>10/1/24</a:t>
            </a:fld>
            <a:endParaRPr lang="en-US"/>
          </a:p>
        </p:txBody>
      </p:sp>
      <p:sp>
        <p:nvSpPr>
          <p:cNvPr id="6" name="Footer Placeholder 5">
            <a:extLst>
              <a:ext uri="{FF2B5EF4-FFF2-40B4-BE49-F238E27FC236}">
                <a16:creationId xmlns:a16="http://schemas.microsoft.com/office/drawing/2014/main" id="{61192D44-CD65-B4D2-C291-9D3B32CE0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52DF62-49C1-C6B7-54EB-5516FE3B4AB9}"/>
              </a:ext>
            </a:extLst>
          </p:cNvPr>
          <p:cNvSpPr>
            <a:spLocks noGrp="1"/>
          </p:cNvSpPr>
          <p:nvPr>
            <p:ph type="sldNum" sz="quarter" idx="12"/>
          </p:nvPr>
        </p:nvSpPr>
        <p:spPr/>
        <p:txBody>
          <a:bodyPr/>
          <a:lstStyle/>
          <a:p>
            <a:fld id="{5F48723B-9D5B-4CB1-83F8-04AE8C6B0DFE}" type="slidenum">
              <a:rPr lang="en-US" smtClean="0"/>
              <a:t>‹#›</a:t>
            </a:fld>
            <a:endParaRPr lang="en-US"/>
          </a:p>
        </p:txBody>
      </p:sp>
    </p:spTree>
    <p:extLst>
      <p:ext uri="{BB962C8B-B14F-4D97-AF65-F5344CB8AC3E}">
        <p14:creationId xmlns:p14="http://schemas.microsoft.com/office/powerpoint/2010/main" val="12433511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F10C2A-F47A-8BFA-9C17-9F7E77C32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6E9E94-00E4-4CD8-A98E-FBD4E357A8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DFD5A-A492-56F2-D370-7F8C1BD68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8BAF4B-8D33-4D5E-9CF9-A931D7CAFBEE}" type="datetimeFigureOut">
              <a:rPr lang="en-US" smtClean="0"/>
              <a:t>10/1/24</a:t>
            </a:fld>
            <a:endParaRPr lang="en-US"/>
          </a:p>
        </p:txBody>
      </p:sp>
      <p:sp>
        <p:nvSpPr>
          <p:cNvPr id="5" name="Footer Placeholder 4">
            <a:extLst>
              <a:ext uri="{FF2B5EF4-FFF2-40B4-BE49-F238E27FC236}">
                <a16:creationId xmlns:a16="http://schemas.microsoft.com/office/drawing/2014/main" id="{A35CD9A3-BB09-4FA9-FEA1-D14D5F0EE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DAA5D33-F4D7-2190-F382-C0B0082F9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48723B-9D5B-4CB1-83F8-04AE8C6B0DFE}" type="slidenum">
              <a:rPr lang="en-US" smtClean="0"/>
              <a:t>‹#›</a:t>
            </a:fld>
            <a:endParaRPr lang="en-US"/>
          </a:p>
        </p:txBody>
      </p:sp>
    </p:spTree>
    <p:extLst>
      <p:ext uri="{BB962C8B-B14F-4D97-AF65-F5344CB8AC3E}">
        <p14:creationId xmlns:p14="http://schemas.microsoft.com/office/powerpoint/2010/main" val="807360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1.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1.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1.pn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028A3-CE27-F331-81E6-121D8B7440BD}"/>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7000" contrast="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FF793AF-5C1F-F3AE-67EE-04D12C7BB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613" y="-651959"/>
            <a:ext cx="9535890" cy="9535890"/>
          </a:xfrm>
          <a:prstGeom prst="rect">
            <a:avLst/>
          </a:prstGeom>
        </p:spPr>
      </p:pic>
      <p:pic>
        <p:nvPicPr>
          <p:cNvPr id="13" name="Google Shape;252;p29">
            <a:extLst>
              <a:ext uri="{FF2B5EF4-FFF2-40B4-BE49-F238E27FC236}">
                <a16:creationId xmlns:a16="http://schemas.microsoft.com/office/drawing/2014/main" id="{E19F8188-1D3F-2543-FB5A-D7D0826F1010}"/>
              </a:ext>
            </a:extLst>
          </p:cNvPr>
          <p:cNvPicPr preferRelativeResize="0"/>
          <p:nvPr/>
        </p:nvPicPr>
        <p:blipFill>
          <a:blip r:embed="rId5">
            <a:alphaModFix/>
            <a:duotone>
              <a:prstClr val="black"/>
              <a:schemeClr val="accent4">
                <a:tint val="45000"/>
                <a:satMod val="400000"/>
              </a:schemeClr>
            </a:duotone>
          </a:blip>
          <a:stretch>
            <a:fillRect/>
          </a:stretch>
        </p:blipFill>
        <p:spPr>
          <a:xfrm rot="1339733" flipH="1">
            <a:off x="-6373361" y="-4987195"/>
            <a:ext cx="3405191" cy="5143500"/>
          </a:xfrm>
          <a:prstGeom prst="rect">
            <a:avLst/>
          </a:prstGeom>
          <a:noFill/>
          <a:ln>
            <a:noFill/>
          </a:ln>
        </p:spPr>
      </p:pic>
      <p:pic>
        <p:nvPicPr>
          <p:cNvPr id="14" name="Google Shape;252;p29">
            <a:extLst>
              <a:ext uri="{FF2B5EF4-FFF2-40B4-BE49-F238E27FC236}">
                <a16:creationId xmlns:a16="http://schemas.microsoft.com/office/drawing/2014/main" id="{2F7A8DB7-013E-C0AB-18B5-6A24E093D4B2}"/>
              </a:ext>
            </a:extLst>
          </p:cNvPr>
          <p:cNvPicPr preferRelativeResize="0"/>
          <p:nvPr/>
        </p:nvPicPr>
        <p:blipFill>
          <a:blip r:embed="rId5">
            <a:alphaModFix/>
            <a:duotone>
              <a:prstClr val="black"/>
              <a:schemeClr val="accent4">
                <a:tint val="45000"/>
                <a:satMod val="400000"/>
              </a:schemeClr>
            </a:duotone>
          </a:blip>
          <a:stretch>
            <a:fillRect/>
          </a:stretch>
        </p:blipFill>
        <p:spPr>
          <a:xfrm rot="10800000" flipH="1">
            <a:off x="15824267" y="0"/>
            <a:ext cx="4687524" cy="6858000"/>
          </a:xfrm>
          <a:prstGeom prst="rect">
            <a:avLst/>
          </a:prstGeom>
          <a:noFill/>
          <a:ln>
            <a:noFill/>
          </a:ln>
        </p:spPr>
      </p:pic>
      <p:pic>
        <p:nvPicPr>
          <p:cNvPr id="15" name="Picture 14">
            <a:extLst>
              <a:ext uri="{FF2B5EF4-FFF2-40B4-BE49-F238E27FC236}">
                <a16:creationId xmlns:a16="http://schemas.microsoft.com/office/drawing/2014/main" id="{E92B7CED-AF8B-0301-F4F9-3D917448F8D9}"/>
              </a:ext>
            </a:extLst>
          </p:cNvPr>
          <p:cNvPicPr>
            <a:picLocks noChangeAspect="1"/>
          </p:cNvPicPr>
          <p:nvPr/>
        </p:nvPicPr>
        <p:blipFill>
          <a:blip r:embed="rId6">
            <a:extLst>
              <a:ext uri="{28A0092B-C50C-407E-A947-70E740481C1C}">
                <a14:useLocalDpi xmlns:a14="http://schemas.microsoft.com/office/drawing/2010/main" val="0"/>
              </a:ext>
            </a:extLst>
          </a:blip>
          <a:srcRect l="25159" t="17576" r="23500" b="28364"/>
          <a:stretch/>
        </p:blipFill>
        <p:spPr>
          <a:xfrm>
            <a:off x="3548698" y="-5988882"/>
            <a:ext cx="5094604" cy="3017521"/>
          </a:xfrm>
          <a:prstGeom prst="rect">
            <a:avLst/>
          </a:prstGeom>
          <a:effectLst>
            <a:outerShdw blurRad="279400" dist="38100" dir="2700000" sx="102000" sy="102000" algn="tl" rotWithShape="0">
              <a:prstClr val="black">
                <a:alpha val="54000"/>
              </a:prstClr>
            </a:outerShdw>
          </a:effectLst>
        </p:spPr>
      </p:pic>
      <p:sp>
        <p:nvSpPr>
          <p:cNvPr id="16" name="TextBox 15">
            <a:extLst>
              <a:ext uri="{FF2B5EF4-FFF2-40B4-BE49-F238E27FC236}">
                <a16:creationId xmlns:a16="http://schemas.microsoft.com/office/drawing/2014/main" id="{C8305C52-7941-5959-5F0E-BD8F9CCD32FC}"/>
              </a:ext>
            </a:extLst>
          </p:cNvPr>
          <p:cNvSpPr txBox="1"/>
          <p:nvPr/>
        </p:nvSpPr>
        <p:spPr>
          <a:xfrm>
            <a:off x="265212" y="10259284"/>
            <a:ext cx="2181000" cy="400110"/>
          </a:xfrm>
          <a:prstGeom prst="rect">
            <a:avLst/>
          </a:prstGeom>
          <a:noFill/>
          <a:effectLst>
            <a:outerShdw blurRad="50800" dist="38100" dir="2700000" algn="tl" rotWithShape="0">
              <a:prstClr val="black">
                <a:alpha val="40000"/>
              </a:prstClr>
            </a:outerShdw>
          </a:effectLst>
        </p:spPr>
        <p:txBody>
          <a:bodyPr wrap="square" rtlCol="0">
            <a:spAutoFit/>
          </a:bodyPr>
          <a:lstStyle/>
          <a:p>
            <a:pPr>
              <a:buClr>
                <a:srgbClr val="000000"/>
              </a:buClr>
              <a:buFont typeface="Arial"/>
              <a:buNone/>
            </a:pPr>
            <a:r>
              <a:rPr lang="en-US" sz="2000" b="1" kern="0" dirty="0">
                <a:solidFill>
                  <a:srgbClr val="000000"/>
                </a:solidFill>
                <a:latin typeface="Poppins" panose="00000500000000000000" pitchFamily="2" charset="0"/>
                <a:ea typeface="Yu Gothic Medium" panose="020B0500000000000000" pitchFamily="34" charset="-128"/>
                <a:cs typeface="Poppins" panose="00000500000000000000" pitchFamily="2" charset="0"/>
                <a:sym typeface="Arial"/>
              </a:rPr>
              <a:t>Presented by :</a:t>
            </a:r>
          </a:p>
        </p:txBody>
      </p:sp>
      <p:sp>
        <p:nvSpPr>
          <p:cNvPr id="17" name="TextBox 16">
            <a:extLst>
              <a:ext uri="{FF2B5EF4-FFF2-40B4-BE49-F238E27FC236}">
                <a16:creationId xmlns:a16="http://schemas.microsoft.com/office/drawing/2014/main" id="{5622DD5A-9804-395A-7C7F-A7C67A568BF3}"/>
              </a:ext>
            </a:extLst>
          </p:cNvPr>
          <p:cNvSpPr txBox="1"/>
          <p:nvPr/>
        </p:nvSpPr>
        <p:spPr>
          <a:xfrm>
            <a:off x="265211" y="10659394"/>
            <a:ext cx="7703862" cy="1815882"/>
          </a:xfrm>
          <a:prstGeom prst="rect">
            <a:avLst/>
          </a:prstGeom>
          <a:noFill/>
          <a:effectLst>
            <a:outerShdw blurRad="50800" dist="38100" dir="2700000" algn="tl" rotWithShape="0">
              <a:prstClr val="black">
                <a:alpha val="40000"/>
              </a:prstClr>
            </a:outerShdw>
          </a:effectLst>
        </p:spPr>
        <p:txBody>
          <a:bodyPr wrap="square" rtlCol="0">
            <a:spAutoFit/>
          </a:bodyPr>
          <a:lstStyle/>
          <a:p>
            <a:pPr marL="171450" indent="-171450" algn="l" rtl="0" fontAlgn="base">
              <a:buFont typeface="Arial" panose="020B0604020202020204" pitchFamily="34" charset="0"/>
              <a:buChar char="•"/>
            </a:pPr>
            <a:r>
              <a:rPr lang="en-US" sz="1600" b="0" i="0" dirty="0">
                <a:solidFill>
                  <a:srgbClr val="174E86"/>
                </a:solidFill>
                <a:effectLst/>
                <a:latin typeface="Aptos"/>
              </a:rPr>
              <a:t>Amr Ahmed,                       U20103240</a:t>
            </a:r>
          </a:p>
          <a:p>
            <a:pPr marL="171450" indent="-171450" algn="l" rtl="0" fontAlgn="base">
              <a:buFont typeface="Arial" panose="020B0604020202020204" pitchFamily="34" charset="0"/>
              <a:buChar char="•"/>
            </a:pPr>
            <a:r>
              <a:rPr lang="en-US" sz="1600" b="0" i="0" dirty="0">
                <a:solidFill>
                  <a:srgbClr val="174E86"/>
                </a:solidFill>
                <a:effectLst/>
                <a:latin typeface="Aptos"/>
              </a:rPr>
              <a:t>El Mahdi </a:t>
            </a:r>
            <a:r>
              <a:rPr lang="en-US" sz="1600" b="0" i="0" dirty="0" err="1">
                <a:solidFill>
                  <a:srgbClr val="174E86"/>
                </a:solidFill>
                <a:effectLst/>
                <a:latin typeface="Aptos"/>
              </a:rPr>
              <a:t>Darouich</a:t>
            </a:r>
            <a:r>
              <a:rPr lang="en-US" sz="1600" b="0" i="0" dirty="0">
                <a:solidFill>
                  <a:srgbClr val="174E86"/>
                </a:solidFill>
                <a:effectLst/>
                <a:latin typeface="Aptos"/>
              </a:rPr>
              <a:t>,            U20105997</a:t>
            </a:r>
          </a:p>
          <a:p>
            <a:pPr marL="171450" indent="-171450" algn="l" rtl="0" fontAlgn="base">
              <a:buFont typeface="Arial" panose="020B0604020202020204" pitchFamily="34" charset="0"/>
              <a:buChar char="•"/>
            </a:pPr>
            <a:r>
              <a:rPr lang="en-US" sz="1600" b="0" i="0" dirty="0">
                <a:solidFill>
                  <a:srgbClr val="174E86"/>
                </a:solidFill>
                <a:effectLst/>
                <a:latin typeface="Aptos"/>
              </a:rPr>
              <a:t>Hamza </a:t>
            </a:r>
            <a:r>
              <a:rPr lang="en-US" sz="1600" b="0" i="0" dirty="0" err="1">
                <a:solidFill>
                  <a:srgbClr val="174E86"/>
                </a:solidFill>
                <a:effectLst/>
                <a:latin typeface="Aptos"/>
              </a:rPr>
              <a:t>Luai</a:t>
            </a:r>
            <a:r>
              <a:rPr lang="en-US" sz="1600" b="0" i="0" dirty="0">
                <a:solidFill>
                  <a:srgbClr val="174E86"/>
                </a:solidFill>
                <a:effectLst/>
                <a:latin typeface="Aptos"/>
              </a:rPr>
              <a:t> Ahmed,          U22105870</a:t>
            </a:r>
          </a:p>
          <a:p>
            <a:pPr marL="171450" indent="-171450" algn="l" rtl="0" fontAlgn="base">
              <a:buFont typeface="Arial" panose="020B0604020202020204" pitchFamily="34" charset="0"/>
              <a:buChar char="•"/>
            </a:pPr>
            <a:r>
              <a:rPr lang="en-US" sz="1600" b="0" i="0" dirty="0">
                <a:solidFill>
                  <a:srgbClr val="174E86"/>
                </a:solidFill>
                <a:effectLst/>
                <a:latin typeface="Aptos"/>
              </a:rPr>
              <a:t>Ali Adil </a:t>
            </a:r>
            <a:r>
              <a:rPr lang="en-US" sz="1600" b="0" i="0" dirty="0" err="1">
                <a:solidFill>
                  <a:srgbClr val="174E86"/>
                </a:solidFill>
                <a:effectLst/>
                <a:latin typeface="Aptos"/>
              </a:rPr>
              <a:t>Mashkoor</a:t>
            </a:r>
            <a:r>
              <a:rPr lang="en-US" sz="1600" b="0" i="0" dirty="0">
                <a:solidFill>
                  <a:srgbClr val="174E86"/>
                </a:solidFill>
                <a:effectLst/>
                <a:latin typeface="Aptos"/>
              </a:rPr>
              <a:t>,             U21102681</a:t>
            </a:r>
          </a:p>
          <a:p>
            <a:pPr marL="171450" indent="-171450" algn="l" rtl="0" fontAlgn="base">
              <a:buFont typeface="Arial" panose="020B0604020202020204" pitchFamily="34" charset="0"/>
              <a:buChar char="•"/>
            </a:pPr>
            <a:r>
              <a:rPr lang="en-US" sz="1600" b="0" i="0" dirty="0">
                <a:solidFill>
                  <a:srgbClr val="174E86"/>
                </a:solidFill>
                <a:effectLst/>
                <a:latin typeface="Aptos"/>
              </a:rPr>
              <a:t>Omar Ahmad </a:t>
            </a:r>
            <a:r>
              <a:rPr lang="en-US" sz="1600" b="0" i="0" dirty="0" err="1">
                <a:solidFill>
                  <a:srgbClr val="174E86"/>
                </a:solidFill>
                <a:effectLst/>
                <a:latin typeface="Aptos"/>
              </a:rPr>
              <a:t>Ateya</a:t>
            </a:r>
            <a:r>
              <a:rPr lang="en-US" sz="1600" b="0" i="0" dirty="0">
                <a:solidFill>
                  <a:srgbClr val="174E86"/>
                </a:solidFill>
                <a:effectLst/>
                <a:latin typeface="Aptos"/>
              </a:rPr>
              <a:t>,         U21106598</a:t>
            </a:r>
          </a:p>
          <a:p>
            <a:pPr marL="171450" indent="-171450" algn="l" rtl="0" fontAlgn="base">
              <a:buFont typeface="Arial" panose="020B0604020202020204" pitchFamily="34" charset="0"/>
              <a:buChar char="•"/>
            </a:pPr>
            <a:r>
              <a:rPr lang="en-US" sz="1600" b="0" i="0" dirty="0" err="1">
                <a:solidFill>
                  <a:srgbClr val="174E86"/>
                </a:solidFill>
                <a:effectLst/>
                <a:latin typeface="Aptos"/>
              </a:rPr>
              <a:t>Mahaz</a:t>
            </a:r>
            <a:r>
              <a:rPr lang="en-US" sz="1600" b="0" i="0" dirty="0">
                <a:solidFill>
                  <a:srgbClr val="174E86"/>
                </a:solidFill>
                <a:effectLst/>
                <a:latin typeface="Aptos"/>
              </a:rPr>
              <a:t> </a:t>
            </a:r>
            <a:r>
              <a:rPr lang="en-US" sz="1600" b="0" i="0" dirty="0" err="1">
                <a:solidFill>
                  <a:srgbClr val="174E86"/>
                </a:solidFill>
                <a:effectLst/>
                <a:latin typeface="Aptos"/>
              </a:rPr>
              <a:t>Ishtiaq</a:t>
            </a:r>
            <a:r>
              <a:rPr lang="en-US" sz="1600" b="0" i="0" dirty="0">
                <a:solidFill>
                  <a:srgbClr val="174E86"/>
                </a:solidFill>
                <a:effectLst/>
                <a:latin typeface="Aptos"/>
              </a:rPr>
              <a:t> khan,         U22200217</a:t>
            </a:r>
          </a:p>
          <a:p>
            <a:pPr marL="171450" indent="-171450" algn="l" rtl="0" fontAlgn="base">
              <a:buFont typeface="Arial" panose="020B0604020202020204" pitchFamily="34" charset="0"/>
              <a:buChar char="•"/>
            </a:pPr>
            <a:r>
              <a:rPr lang="en-US" sz="1600" b="0" i="0" dirty="0">
                <a:solidFill>
                  <a:srgbClr val="174E86"/>
                </a:solidFill>
                <a:effectLst/>
                <a:latin typeface="Aptos"/>
              </a:rPr>
              <a:t>Karam </a:t>
            </a:r>
            <a:r>
              <a:rPr lang="en-US" sz="1600" b="0" i="0" dirty="0" err="1">
                <a:solidFill>
                  <a:srgbClr val="174E86"/>
                </a:solidFill>
                <a:effectLst/>
                <a:latin typeface="Aptos"/>
              </a:rPr>
              <a:t>Mubadda</a:t>
            </a:r>
            <a:r>
              <a:rPr lang="en-US" sz="1600" b="0" i="0" dirty="0">
                <a:solidFill>
                  <a:srgbClr val="174E86"/>
                </a:solidFill>
                <a:effectLst/>
                <a:latin typeface="Aptos"/>
              </a:rPr>
              <a:t> Saleh,    U22201141</a:t>
            </a:r>
          </a:p>
        </p:txBody>
      </p:sp>
      <p:sp>
        <p:nvSpPr>
          <p:cNvPr id="18" name="TextBox 17">
            <a:extLst>
              <a:ext uri="{FF2B5EF4-FFF2-40B4-BE49-F238E27FC236}">
                <a16:creationId xmlns:a16="http://schemas.microsoft.com/office/drawing/2014/main" id="{574BBFF6-A391-387F-12A5-E9D56F4000B9}"/>
              </a:ext>
            </a:extLst>
          </p:cNvPr>
          <p:cNvSpPr txBox="1"/>
          <p:nvPr/>
        </p:nvSpPr>
        <p:spPr>
          <a:xfrm>
            <a:off x="5020724" y="14524266"/>
            <a:ext cx="3070339" cy="230832"/>
          </a:xfrm>
          <a:prstGeom prst="rect">
            <a:avLst/>
          </a:prstGeom>
          <a:noFill/>
        </p:spPr>
        <p:txBody>
          <a:bodyPr wrap="square" rtlCol="0">
            <a:spAutoFit/>
          </a:bodyPr>
          <a:lstStyle/>
          <a:p>
            <a:pPr>
              <a:buClr>
                <a:srgbClr val="000000"/>
              </a:buClr>
              <a:buFont typeface="Arial"/>
              <a:buNone/>
            </a:pPr>
            <a:r>
              <a:rPr lang="en-US" sz="900" kern="0" dirty="0">
                <a:solidFill>
                  <a:srgbClr val="000000"/>
                </a:solidFill>
                <a:latin typeface="Poppins" panose="00000500000000000000" pitchFamily="2" charset="0"/>
                <a:ea typeface="Yu Gothic Medium" panose="020B0500000000000000" pitchFamily="34" charset="-128"/>
                <a:cs typeface="Poppins" panose="00000500000000000000" pitchFamily="2" charset="0"/>
                <a:sym typeface="Arial"/>
              </a:rPr>
              <a:t>&gt;   Under the Supervision of Dr. Manar  &lt; </a:t>
            </a:r>
          </a:p>
        </p:txBody>
      </p:sp>
    </p:spTree>
    <p:extLst>
      <p:ext uri="{BB962C8B-B14F-4D97-AF65-F5344CB8AC3E}">
        <p14:creationId xmlns:p14="http://schemas.microsoft.com/office/powerpoint/2010/main" val="210715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9D0E6-1C8F-1F43-FBF8-4F8E6BA933E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3BD1339-5710-FD10-867D-A5D4FCB4DBD8}"/>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t="35762" r="35760"/>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43D508EB-D3B5-2EF7-E24D-8F55E380770C}"/>
              </a:ext>
            </a:extLst>
          </p:cNvPr>
          <p:cNvPicPr preferRelativeResize="0"/>
          <p:nvPr/>
        </p:nvPicPr>
        <p:blipFill>
          <a:blip r:embed="rId4">
            <a:alphaModFix/>
            <a:duotone>
              <a:prstClr val="black"/>
              <a:schemeClr val="accent4">
                <a:tint val="45000"/>
                <a:satMod val="400000"/>
              </a:schemeClr>
            </a:duotone>
          </a:blip>
          <a:stretch>
            <a:fillRect/>
          </a:stretch>
        </p:blipFill>
        <p:spPr>
          <a:xfrm rot="878132" flipH="1">
            <a:off x="-2850611" y="-949949"/>
            <a:ext cx="4935441" cy="8137243"/>
          </a:xfrm>
          <a:prstGeom prst="rect">
            <a:avLst/>
          </a:prstGeom>
          <a:noFill/>
          <a:ln>
            <a:noFill/>
          </a:ln>
        </p:spPr>
      </p:pic>
      <p:pic>
        <p:nvPicPr>
          <p:cNvPr id="6" name="Google Shape;252;p29">
            <a:extLst>
              <a:ext uri="{FF2B5EF4-FFF2-40B4-BE49-F238E27FC236}">
                <a16:creationId xmlns:a16="http://schemas.microsoft.com/office/drawing/2014/main" id="{D8E256B1-CD13-5334-95A4-365E755D504C}"/>
              </a:ext>
            </a:extLst>
          </p:cNvPr>
          <p:cNvPicPr preferRelativeResize="0"/>
          <p:nvPr/>
        </p:nvPicPr>
        <p:blipFill>
          <a:blip r:embed="rId4">
            <a:alphaModFix/>
            <a:duotone>
              <a:prstClr val="black"/>
              <a:schemeClr val="accent4">
                <a:tint val="45000"/>
                <a:satMod val="400000"/>
              </a:schemeClr>
            </a:duotone>
          </a:blip>
          <a:stretch>
            <a:fillRect/>
          </a:stretch>
        </p:blipFill>
        <p:spPr>
          <a:xfrm rot="11459381" flipH="1">
            <a:off x="9498944" y="-1890201"/>
            <a:ext cx="8512588" cy="10435488"/>
          </a:xfrm>
          <a:prstGeom prst="rect">
            <a:avLst/>
          </a:prstGeom>
          <a:noFill/>
          <a:ln>
            <a:noFill/>
          </a:ln>
        </p:spPr>
      </p:pic>
      <p:pic>
        <p:nvPicPr>
          <p:cNvPr id="11" name="Picture 10">
            <a:extLst>
              <a:ext uri="{FF2B5EF4-FFF2-40B4-BE49-F238E27FC236}">
                <a16:creationId xmlns:a16="http://schemas.microsoft.com/office/drawing/2014/main" id="{8F93B6E1-D765-2990-D129-B9BD936BC1DF}"/>
              </a:ext>
            </a:extLst>
          </p:cNvPr>
          <p:cNvPicPr>
            <a:picLocks noChangeAspect="1"/>
          </p:cNvPicPr>
          <p:nvPr/>
        </p:nvPicPr>
        <p:blipFill>
          <a:blip r:embed="rId5">
            <a:extLst>
              <a:ext uri="{28A0092B-C50C-407E-A947-70E740481C1C}">
                <a14:useLocalDpi xmlns:a14="http://schemas.microsoft.com/office/drawing/2010/main" val="0"/>
              </a:ext>
            </a:extLst>
          </a:blip>
          <a:srcRect l="48122" t="37256" r="-156" b="11621"/>
          <a:stretch/>
        </p:blipFill>
        <p:spPr>
          <a:xfrm>
            <a:off x="2282973" y="1024267"/>
            <a:ext cx="7954221" cy="561949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350D058-E5E2-E24F-C1B6-229876CC59E5}"/>
              </a:ext>
            </a:extLst>
          </p:cNvPr>
          <p:cNvSpPr txBox="1"/>
          <p:nvPr/>
        </p:nvSpPr>
        <p:spPr>
          <a:xfrm>
            <a:off x="4010935" y="348362"/>
            <a:ext cx="340195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Class </a:t>
            </a:r>
            <a:r>
              <a:rPr lang="en-US" sz="2400" dirty="0">
                <a:latin typeface="Poppins" panose="00000500000000000000" pitchFamily="2" charset="0"/>
                <a:cs typeface="Poppins" panose="00000500000000000000" pitchFamily="2" charset="0"/>
              </a:rPr>
              <a:t>Diagram (Customer)</a:t>
            </a:r>
          </a:p>
        </p:txBody>
      </p:sp>
      <p:sp>
        <p:nvSpPr>
          <p:cNvPr id="2" name="TextBox 1">
            <a:extLst>
              <a:ext uri="{FF2B5EF4-FFF2-40B4-BE49-F238E27FC236}">
                <a16:creationId xmlns:a16="http://schemas.microsoft.com/office/drawing/2014/main" id="{EC1016F8-4A21-9025-9B4D-7AD26D98B89B}"/>
              </a:ext>
            </a:extLst>
          </p:cNvPr>
          <p:cNvSpPr txBox="1"/>
          <p:nvPr/>
        </p:nvSpPr>
        <p:spPr>
          <a:xfrm>
            <a:off x="12574891" y="358831"/>
            <a:ext cx="193687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Class </a:t>
            </a:r>
            <a:r>
              <a:rPr lang="en-US" sz="2400" dirty="0">
                <a:latin typeface="Poppins" panose="00000500000000000000" pitchFamily="2" charset="0"/>
                <a:cs typeface="Poppins" panose="00000500000000000000" pitchFamily="2" charset="0"/>
              </a:rPr>
              <a:t>Diagram</a:t>
            </a:r>
          </a:p>
        </p:txBody>
      </p:sp>
      <p:sp>
        <p:nvSpPr>
          <p:cNvPr id="7" name="TextBox 6">
            <a:extLst>
              <a:ext uri="{FF2B5EF4-FFF2-40B4-BE49-F238E27FC236}">
                <a16:creationId xmlns:a16="http://schemas.microsoft.com/office/drawing/2014/main" id="{EC21AD44-1120-C667-633B-47531D6F32E2}"/>
              </a:ext>
            </a:extLst>
          </p:cNvPr>
          <p:cNvSpPr txBox="1"/>
          <p:nvPr/>
        </p:nvSpPr>
        <p:spPr>
          <a:xfrm>
            <a:off x="4074254" y="-1014100"/>
            <a:ext cx="3349700"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Class </a:t>
            </a:r>
            <a:r>
              <a:rPr lang="en-US" sz="2400" dirty="0">
                <a:latin typeface="Poppins" panose="00000500000000000000" pitchFamily="2" charset="0"/>
                <a:cs typeface="Poppins" panose="00000500000000000000" pitchFamily="2" charset="0"/>
              </a:rPr>
              <a:t>Diagram (</a:t>
            </a:r>
            <a:r>
              <a:rPr lang="en-US" sz="2400" dirty="0" err="1">
                <a:latin typeface="Poppins" panose="00000500000000000000" pitchFamily="2" charset="0"/>
                <a:cs typeface="Poppins" panose="00000500000000000000" pitchFamily="2" charset="0"/>
              </a:rPr>
              <a:t>LandLord</a:t>
            </a:r>
            <a:r>
              <a:rPr lang="en-US" sz="2400" dirty="0">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37214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C2F71-E54F-E5C6-3762-9D3FE5004A6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7639AD3-E44C-606E-BA34-B2B2FA8E75AE}"/>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t="35762" r="35760"/>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E63D2539-7318-3151-8D30-2454CABFFCD5}"/>
              </a:ext>
            </a:extLst>
          </p:cNvPr>
          <p:cNvPicPr preferRelativeResize="0"/>
          <p:nvPr/>
        </p:nvPicPr>
        <p:blipFill>
          <a:blip r:embed="rId4">
            <a:alphaModFix/>
            <a:duotone>
              <a:prstClr val="black"/>
              <a:schemeClr val="accent4">
                <a:tint val="45000"/>
                <a:satMod val="400000"/>
              </a:schemeClr>
            </a:duotone>
          </a:blip>
          <a:stretch>
            <a:fillRect/>
          </a:stretch>
        </p:blipFill>
        <p:spPr>
          <a:xfrm rot="20643385" flipH="1">
            <a:off x="-2971146" y="-321936"/>
            <a:ext cx="4561574" cy="7935292"/>
          </a:xfrm>
          <a:prstGeom prst="rect">
            <a:avLst/>
          </a:prstGeom>
          <a:noFill/>
          <a:ln>
            <a:noFill/>
          </a:ln>
        </p:spPr>
      </p:pic>
      <p:pic>
        <p:nvPicPr>
          <p:cNvPr id="6" name="Google Shape;252;p29">
            <a:extLst>
              <a:ext uri="{FF2B5EF4-FFF2-40B4-BE49-F238E27FC236}">
                <a16:creationId xmlns:a16="http://schemas.microsoft.com/office/drawing/2014/main" id="{71DF2FA9-C696-4A89-829D-4886A499830E}"/>
              </a:ext>
            </a:extLst>
          </p:cNvPr>
          <p:cNvPicPr preferRelativeResize="0"/>
          <p:nvPr/>
        </p:nvPicPr>
        <p:blipFill>
          <a:blip r:embed="rId4">
            <a:alphaModFix/>
            <a:duotone>
              <a:prstClr val="black"/>
              <a:schemeClr val="accent4">
                <a:tint val="45000"/>
                <a:satMod val="400000"/>
              </a:schemeClr>
            </a:duotone>
          </a:blip>
          <a:stretch>
            <a:fillRect/>
          </a:stretch>
        </p:blipFill>
        <p:spPr>
          <a:xfrm rot="10800000" flipH="1">
            <a:off x="9417392" y="-3054972"/>
            <a:ext cx="8512588" cy="10435488"/>
          </a:xfrm>
          <a:prstGeom prst="rect">
            <a:avLst/>
          </a:prstGeom>
          <a:noFill/>
          <a:ln>
            <a:noFill/>
          </a:ln>
        </p:spPr>
      </p:pic>
      <p:pic>
        <p:nvPicPr>
          <p:cNvPr id="11" name="Picture 10">
            <a:extLst>
              <a:ext uri="{FF2B5EF4-FFF2-40B4-BE49-F238E27FC236}">
                <a16:creationId xmlns:a16="http://schemas.microsoft.com/office/drawing/2014/main" id="{FA76F6EB-6260-D0F1-BE76-CC05F5D7D6E8}"/>
              </a:ext>
            </a:extLst>
          </p:cNvPr>
          <p:cNvPicPr>
            <a:picLocks noChangeAspect="1"/>
          </p:cNvPicPr>
          <p:nvPr/>
        </p:nvPicPr>
        <p:blipFill>
          <a:blip r:embed="rId5">
            <a:extLst>
              <a:ext uri="{28A0092B-C50C-407E-A947-70E740481C1C}">
                <a14:useLocalDpi xmlns:a14="http://schemas.microsoft.com/office/drawing/2010/main" val="0"/>
              </a:ext>
            </a:extLst>
          </a:blip>
          <a:srcRect l="-673" t="39204" r="46258" b="7151"/>
          <a:stretch/>
        </p:blipFill>
        <p:spPr>
          <a:xfrm>
            <a:off x="2212215" y="1024267"/>
            <a:ext cx="7922386" cy="5616019"/>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A9D1845E-5657-A9D4-68E0-96B99D6D7E8A}"/>
              </a:ext>
            </a:extLst>
          </p:cNvPr>
          <p:cNvSpPr txBox="1"/>
          <p:nvPr/>
        </p:nvSpPr>
        <p:spPr>
          <a:xfrm>
            <a:off x="4074254" y="281301"/>
            <a:ext cx="3349700"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Class </a:t>
            </a:r>
            <a:r>
              <a:rPr lang="en-US" sz="2400" dirty="0">
                <a:latin typeface="Poppins" panose="00000500000000000000" pitchFamily="2" charset="0"/>
                <a:cs typeface="Poppins" panose="00000500000000000000" pitchFamily="2" charset="0"/>
              </a:rPr>
              <a:t>Diagram (</a:t>
            </a:r>
            <a:r>
              <a:rPr lang="en-US" sz="2400" dirty="0" err="1">
                <a:latin typeface="Poppins" panose="00000500000000000000" pitchFamily="2" charset="0"/>
                <a:cs typeface="Poppins" panose="00000500000000000000" pitchFamily="2" charset="0"/>
              </a:rPr>
              <a:t>LandLord</a:t>
            </a:r>
            <a:r>
              <a:rPr lang="en-US" sz="2400" dirty="0">
                <a:latin typeface="Poppins" panose="00000500000000000000" pitchFamily="2" charset="0"/>
                <a:cs typeface="Poppins" panose="00000500000000000000" pitchFamily="2" charset="0"/>
              </a:rPr>
              <a:t>)</a:t>
            </a:r>
          </a:p>
        </p:txBody>
      </p:sp>
      <p:sp>
        <p:nvSpPr>
          <p:cNvPr id="2" name="TextBox 1">
            <a:extLst>
              <a:ext uri="{FF2B5EF4-FFF2-40B4-BE49-F238E27FC236}">
                <a16:creationId xmlns:a16="http://schemas.microsoft.com/office/drawing/2014/main" id="{D1DEB7D1-A301-E68F-DC23-65A8CEA1FEFD}"/>
              </a:ext>
            </a:extLst>
          </p:cNvPr>
          <p:cNvSpPr txBox="1"/>
          <p:nvPr/>
        </p:nvSpPr>
        <p:spPr>
          <a:xfrm>
            <a:off x="12320386" y="344888"/>
            <a:ext cx="340195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Class </a:t>
            </a:r>
            <a:r>
              <a:rPr lang="en-US" sz="2400" dirty="0">
                <a:latin typeface="Poppins" panose="00000500000000000000" pitchFamily="2" charset="0"/>
                <a:cs typeface="Poppins" panose="00000500000000000000" pitchFamily="2" charset="0"/>
              </a:rPr>
              <a:t>Diagram (Customer)</a:t>
            </a:r>
          </a:p>
        </p:txBody>
      </p:sp>
      <p:sp>
        <p:nvSpPr>
          <p:cNvPr id="17" name="TextBox 16">
            <a:extLst>
              <a:ext uri="{FF2B5EF4-FFF2-40B4-BE49-F238E27FC236}">
                <a16:creationId xmlns:a16="http://schemas.microsoft.com/office/drawing/2014/main" id="{F3B4C866-CEA4-B60A-98A2-DDAA02852F92}"/>
              </a:ext>
            </a:extLst>
          </p:cNvPr>
          <p:cNvSpPr txBox="1"/>
          <p:nvPr/>
        </p:nvSpPr>
        <p:spPr>
          <a:xfrm>
            <a:off x="4503256" y="-8506269"/>
            <a:ext cx="3326552"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Sequence </a:t>
            </a:r>
            <a:r>
              <a:rPr lang="en-US" sz="2400" dirty="0">
                <a:latin typeface="Poppins" panose="00000500000000000000" pitchFamily="2" charset="0"/>
                <a:cs typeface="Poppins" panose="00000500000000000000" pitchFamily="2" charset="0"/>
              </a:rPr>
              <a:t>Diagrams</a:t>
            </a:r>
          </a:p>
        </p:txBody>
      </p:sp>
      <p:pic>
        <p:nvPicPr>
          <p:cNvPr id="18" name="Picture 17">
            <a:extLst>
              <a:ext uri="{FF2B5EF4-FFF2-40B4-BE49-F238E27FC236}">
                <a16:creationId xmlns:a16="http://schemas.microsoft.com/office/drawing/2014/main" id="{A6DD1DEA-E721-627D-16DA-A64FD5191CE9}"/>
              </a:ext>
            </a:extLst>
          </p:cNvPr>
          <p:cNvPicPr>
            <a:picLocks noChangeAspect="1"/>
          </p:cNvPicPr>
          <p:nvPr/>
        </p:nvPicPr>
        <p:blipFill>
          <a:blip r:embed="rId6"/>
          <a:srcRect r="18601" b="4871"/>
          <a:stretch/>
        </p:blipFill>
        <p:spPr>
          <a:xfrm>
            <a:off x="644883" y="-7364903"/>
            <a:ext cx="4933320" cy="5684856"/>
          </a:xfrm>
          <a:prstGeom prst="rect">
            <a:avLst/>
          </a:prstGeom>
          <a:ln>
            <a:noFill/>
          </a:ln>
          <a:effectLst>
            <a:softEdge rad="112500"/>
          </a:effectLst>
        </p:spPr>
      </p:pic>
      <p:pic>
        <p:nvPicPr>
          <p:cNvPr id="19" name="Picture 18">
            <a:extLst>
              <a:ext uri="{FF2B5EF4-FFF2-40B4-BE49-F238E27FC236}">
                <a16:creationId xmlns:a16="http://schemas.microsoft.com/office/drawing/2014/main" id="{C61A96DD-38B0-85AD-0A53-771E875153CF}"/>
              </a:ext>
            </a:extLst>
          </p:cNvPr>
          <p:cNvPicPr>
            <a:picLocks noChangeAspect="1"/>
          </p:cNvPicPr>
          <p:nvPr/>
        </p:nvPicPr>
        <p:blipFill>
          <a:blip r:embed="rId7"/>
          <a:stretch>
            <a:fillRect/>
          </a:stretch>
        </p:blipFill>
        <p:spPr>
          <a:xfrm>
            <a:off x="5968507" y="-7364903"/>
            <a:ext cx="5655937" cy="4176577"/>
          </a:xfrm>
          <a:prstGeom prst="rect">
            <a:avLst/>
          </a:prstGeom>
          <a:ln>
            <a:noFill/>
          </a:ln>
          <a:effectLst>
            <a:softEdge rad="112500"/>
          </a:effectLst>
        </p:spPr>
      </p:pic>
      <p:sp>
        <p:nvSpPr>
          <p:cNvPr id="20" name="TextBox 19">
            <a:extLst>
              <a:ext uri="{FF2B5EF4-FFF2-40B4-BE49-F238E27FC236}">
                <a16:creationId xmlns:a16="http://schemas.microsoft.com/office/drawing/2014/main" id="{C2C3D650-B70A-89C7-5536-9C950A24A4FA}"/>
              </a:ext>
            </a:extLst>
          </p:cNvPr>
          <p:cNvSpPr txBox="1"/>
          <p:nvPr/>
        </p:nvSpPr>
        <p:spPr>
          <a:xfrm>
            <a:off x="1822137" y="-7603606"/>
            <a:ext cx="2321469" cy="338554"/>
          </a:xfrm>
          <a:prstGeom prst="rect">
            <a:avLst/>
          </a:prstGeom>
          <a:noFill/>
        </p:spPr>
        <p:txBody>
          <a:bodyPr wrap="none" rtlCol="0">
            <a:spAutoFit/>
          </a:bodyPr>
          <a:lstStyle/>
          <a:p>
            <a:r>
              <a:rPr lang="en-US" sz="1600" b="1" dirty="0">
                <a:latin typeface="Poppins" panose="00000500000000000000" pitchFamily="2" charset="0"/>
                <a:cs typeface="Poppins" panose="00000500000000000000" pitchFamily="2" charset="0"/>
              </a:rPr>
              <a:t>Publishing Property</a:t>
            </a:r>
          </a:p>
        </p:txBody>
      </p:sp>
      <p:sp>
        <p:nvSpPr>
          <p:cNvPr id="21" name="TextBox 20">
            <a:extLst>
              <a:ext uri="{FF2B5EF4-FFF2-40B4-BE49-F238E27FC236}">
                <a16:creationId xmlns:a16="http://schemas.microsoft.com/office/drawing/2014/main" id="{80631769-32C8-83A6-BBBF-4390C4BC0F75}"/>
              </a:ext>
            </a:extLst>
          </p:cNvPr>
          <p:cNvSpPr txBox="1"/>
          <p:nvPr/>
        </p:nvSpPr>
        <p:spPr>
          <a:xfrm>
            <a:off x="7493594" y="-7572656"/>
            <a:ext cx="2262158" cy="338554"/>
          </a:xfrm>
          <a:prstGeom prst="rect">
            <a:avLst/>
          </a:prstGeom>
          <a:noFill/>
        </p:spPr>
        <p:txBody>
          <a:bodyPr wrap="none" rtlCol="0">
            <a:spAutoFit/>
          </a:bodyPr>
          <a:lstStyle/>
          <a:p>
            <a:r>
              <a:rPr lang="en-US" sz="1600" b="1" dirty="0">
                <a:latin typeface="Poppins" panose="00000500000000000000" pitchFamily="2" charset="0"/>
                <a:cs typeface="Poppins" panose="00000500000000000000" pitchFamily="2" charset="0"/>
              </a:rPr>
              <a:t>Transfer Ownership</a:t>
            </a:r>
          </a:p>
        </p:txBody>
      </p:sp>
    </p:spTree>
    <p:extLst>
      <p:ext uri="{BB962C8B-B14F-4D97-AF65-F5344CB8AC3E}">
        <p14:creationId xmlns:p14="http://schemas.microsoft.com/office/powerpoint/2010/main" val="2056022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AFA2A-D3DE-3165-EF6A-A452521AB12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B83C4EE-8107-B41C-B025-826385ED4A28}"/>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80" r="35380" b="35762"/>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50F8F7FA-0FAE-946B-B9FD-E6D53E07C0CE}"/>
              </a:ext>
            </a:extLst>
          </p:cNvPr>
          <p:cNvPicPr preferRelativeResize="0"/>
          <p:nvPr/>
        </p:nvPicPr>
        <p:blipFill>
          <a:blip r:embed="rId4">
            <a:alphaModFix/>
            <a:duotone>
              <a:prstClr val="black"/>
              <a:schemeClr val="accent4">
                <a:tint val="45000"/>
                <a:satMod val="400000"/>
              </a:schemeClr>
            </a:duotone>
          </a:blip>
          <a:stretch>
            <a:fillRect/>
          </a:stretch>
        </p:blipFill>
        <p:spPr>
          <a:xfrm flipH="1">
            <a:off x="-3079195" y="-376365"/>
            <a:ext cx="4561574" cy="7935292"/>
          </a:xfrm>
          <a:prstGeom prst="rect">
            <a:avLst/>
          </a:prstGeom>
          <a:noFill/>
          <a:ln>
            <a:noFill/>
          </a:ln>
        </p:spPr>
      </p:pic>
      <p:pic>
        <p:nvPicPr>
          <p:cNvPr id="6" name="Google Shape;252;p29">
            <a:extLst>
              <a:ext uri="{FF2B5EF4-FFF2-40B4-BE49-F238E27FC236}">
                <a16:creationId xmlns:a16="http://schemas.microsoft.com/office/drawing/2014/main" id="{6C8CB9B6-AE49-77AF-FB5D-A3631B05B87C}"/>
              </a:ext>
            </a:extLst>
          </p:cNvPr>
          <p:cNvPicPr preferRelativeResize="0"/>
          <p:nvPr/>
        </p:nvPicPr>
        <p:blipFill>
          <a:blip r:embed="rId4">
            <a:alphaModFix/>
            <a:duotone>
              <a:prstClr val="black"/>
              <a:schemeClr val="accent4">
                <a:tint val="45000"/>
                <a:satMod val="400000"/>
              </a:schemeClr>
            </a:duotone>
          </a:blip>
          <a:stretch>
            <a:fillRect/>
          </a:stretch>
        </p:blipFill>
        <p:spPr>
          <a:xfrm rot="9961255" flipH="1">
            <a:off x="9304431" y="-3575009"/>
            <a:ext cx="8512588" cy="10435488"/>
          </a:xfrm>
          <a:prstGeom prst="rect">
            <a:avLst/>
          </a:prstGeom>
          <a:noFill/>
          <a:ln>
            <a:noFill/>
          </a:ln>
        </p:spPr>
      </p:pic>
      <p:pic>
        <p:nvPicPr>
          <p:cNvPr id="11" name="Picture 10">
            <a:extLst>
              <a:ext uri="{FF2B5EF4-FFF2-40B4-BE49-F238E27FC236}">
                <a16:creationId xmlns:a16="http://schemas.microsoft.com/office/drawing/2014/main" id="{90595C4C-5D1C-199E-36B9-488E422BA013}"/>
              </a:ext>
            </a:extLst>
          </p:cNvPr>
          <p:cNvPicPr>
            <a:picLocks noChangeAspect="1"/>
          </p:cNvPicPr>
          <p:nvPr/>
        </p:nvPicPr>
        <p:blipFill>
          <a:blip r:embed="rId5">
            <a:extLst>
              <a:ext uri="{28A0092B-C50C-407E-A947-70E740481C1C}">
                <a14:useLocalDpi xmlns:a14="http://schemas.microsoft.com/office/drawing/2010/main" val="0"/>
              </a:ext>
            </a:extLst>
          </a:blip>
          <a:srcRect l="-673" t="39204" r="46258" b="7151"/>
          <a:stretch/>
        </p:blipFill>
        <p:spPr>
          <a:xfrm>
            <a:off x="2212215" y="8622116"/>
            <a:ext cx="7922386" cy="5616019"/>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EA7FA327-2AA5-BB75-3AF3-7DF14FA2BB43}"/>
              </a:ext>
            </a:extLst>
          </p:cNvPr>
          <p:cNvSpPr txBox="1"/>
          <p:nvPr/>
        </p:nvSpPr>
        <p:spPr>
          <a:xfrm>
            <a:off x="4074254" y="7879150"/>
            <a:ext cx="3349700"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Class </a:t>
            </a:r>
            <a:r>
              <a:rPr lang="en-US" sz="2400" dirty="0">
                <a:latin typeface="Poppins" panose="00000500000000000000" pitchFamily="2" charset="0"/>
                <a:cs typeface="Poppins" panose="00000500000000000000" pitchFamily="2" charset="0"/>
              </a:rPr>
              <a:t>Diagram (</a:t>
            </a:r>
            <a:r>
              <a:rPr lang="en-US" sz="2400" dirty="0" err="1">
                <a:latin typeface="Poppins" panose="00000500000000000000" pitchFamily="2" charset="0"/>
                <a:cs typeface="Poppins" panose="00000500000000000000" pitchFamily="2" charset="0"/>
              </a:rPr>
              <a:t>LandLord</a:t>
            </a:r>
            <a:r>
              <a:rPr lang="en-US" sz="2400" dirty="0">
                <a:latin typeface="Poppins" panose="00000500000000000000" pitchFamily="2" charset="0"/>
                <a:cs typeface="Poppins" panose="00000500000000000000" pitchFamily="2" charset="0"/>
              </a:rPr>
              <a:t>)</a:t>
            </a:r>
          </a:p>
        </p:txBody>
      </p:sp>
      <p:sp>
        <p:nvSpPr>
          <p:cNvPr id="18" name="TextBox 17">
            <a:extLst>
              <a:ext uri="{FF2B5EF4-FFF2-40B4-BE49-F238E27FC236}">
                <a16:creationId xmlns:a16="http://schemas.microsoft.com/office/drawing/2014/main" id="{0CDDAE70-3E8E-C3E4-1E75-3B12971A8A1D}"/>
              </a:ext>
            </a:extLst>
          </p:cNvPr>
          <p:cNvSpPr txBox="1"/>
          <p:nvPr/>
        </p:nvSpPr>
        <p:spPr>
          <a:xfrm>
            <a:off x="4503256" y="205482"/>
            <a:ext cx="3326552"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Sequence </a:t>
            </a:r>
            <a:r>
              <a:rPr lang="en-US" sz="2400" dirty="0">
                <a:latin typeface="Poppins" panose="00000500000000000000" pitchFamily="2" charset="0"/>
                <a:cs typeface="Poppins" panose="00000500000000000000" pitchFamily="2" charset="0"/>
              </a:rPr>
              <a:t>Diagrams</a:t>
            </a:r>
          </a:p>
        </p:txBody>
      </p:sp>
      <p:pic>
        <p:nvPicPr>
          <p:cNvPr id="20" name="Picture 19">
            <a:extLst>
              <a:ext uri="{FF2B5EF4-FFF2-40B4-BE49-F238E27FC236}">
                <a16:creationId xmlns:a16="http://schemas.microsoft.com/office/drawing/2014/main" id="{DDA7AD74-0421-CAD6-3589-B4991CBBE1DB}"/>
              </a:ext>
            </a:extLst>
          </p:cNvPr>
          <p:cNvPicPr>
            <a:picLocks noChangeAspect="1"/>
          </p:cNvPicPr>
          <p:nvPr/>
        </p:nvPicPr>
        <p:blipFill>
          <a:blip r:embed="rId6"/>
          <a:srcRect r="18601" b="4871"/>
          <a:stretch/>
        </p:blipFill>
        <p:spPr>
          <a:xfrm>
            <a:off x="644883" y="1346848"/>
            <a:ext cx="4933320" cy="5684856"/>
          </a:xfrm>
          <a:prstGeom prst="rect">
            <a:avLst/>
          </a:prstGeom>
          <a:ln>
            <a:noFill/>
          </a:ln>
          <a:effectLst>
            <a:softEdge rad="112500"/>
          </a:effectLst>
        </p:spPr>
      </p:pic>
      <p:pic>
        <p:nvPicPr>
          <p:cNvPr id="22" name="Picture 21">
            <a:extLst>
              <a:ext uri="{FF2B5EF4-FFF2-40B4-BE49-F238E27FC236}">
                <a16:creationId xmlns:a16="http://schemas.microsoft.com/office/drawing/2014/main" id="{FF1E9672-793E-10F4-99AB-563769C8BC76}"/>
              </a:ext>
            </a:extLst>
          </p:cNvPr>
          <p:cNvPicPr>
            <a:picLocks noChangeAspect="1"/>
          </p:cNvPicPr>
          <p:nvPr/>
        </p:nvPicPr>
        <p:blipFill>
          <a:blip r:embed="rId7"/>
          <a:stretch>
            <a:fillRect/>
          </a:stretch>
        </p:blipFill>
        <p:spPr>
          <a:xfrm>
            <a:off x="5968507" y="1346848"/>
            <a:ext cx="5655937" cy="4176577"/>
          </a:xfrm>
          <a:prstGeom prst="rect">
            <a:avLst/>
          </a:prstGeom>
          <a:ln>
            <a:noFill/>
          </a:ln>
          <a:effectLst>
            <a:softEdge rad="112500"/>
          </a:effectLst>
        </p:spPr>
      </p:pic>
      <p:sp>
        <p:nvSpPr>
          <p:cNvPr id="23" name="TextBox 22">
            <a:extLst>
              <a:ext uri="{FF2B5EF4-FFF2-40B4-BE49-F238E27FC236}">
                <a16:creationId xmlns:a16="http://schemas.microsoft.com/office/drawing/2014/main" id="{A8C5595A-3297-256E-79E2-D8B62EA0956C}"/>
              </a:ext>
            </a:extLst>
          </p:cNvPr>
          <p:cNvSpPr txBox="1"/>
          <p:nvPr/>
        </p:nvSpPr>
        <p:spPr>
          <a:xfrm>
            <a:off x="1822137" y="1108145"/>
            <a:ext cx="2321469" cy="338554"/>
          </a:xfrm>
          <a:prstGeom prst="rect">
            <a:avLst/>
          </a:prstGeom>
          <a:noFill/>
        </p:spPr>
        <p:txBody>
          <a:bodyPr wrap="none" rtlCol="0">
            <a:spAutoFit/>
          </a:bodyPr>
          <a:lstStyle/>
          <a:p>
            <a:r>
              <a:rPr lang="en-US" sz="1600" b="1" dirty="0">
                <a:latin typeface="Poppins" panose="00000500000000000000" pitchFamily="2" charset="0"/>
                <a:cs typeface="Poppins" panose="00000500000000000000" pitchFamily="2" charset="0"/>
              </a:rPr>
              <a:t>Publishing Property</a:t>
            </a:r>
          </a:p>
        </p:txBody>
      </p:sp>
      <p:sp>
        <p:nvSpPr>
          <p:cNvPr id="24" name="TextBox 23">
            <a:extLst>
              <a:ext uri="{FF2B5EF4-FFF2-40B4-BE49-F238E27FC236}">
                <a16:creationId xmlns:a16="http://schemas.microsoft.com/office/drawing/2014/main" id="{897E8C29-6A52-E559-D725-14F46B9642EC}"/>
              </a:ext>
            </a:extLst>
          </p:cNvPr>
          <p:cNvSpPr txBox="1"/>
          <p:nvPr/>
        </p:nvSpPr>
        <p:spPr>
          <a:xfrm>
            <a:off x="7493594" y="1139095"/>
            <a:ext cx="2262158" cy="338554"/>
          </a:xfrm>
          <a:prstGeom prst="rect">
            <a:avLst/>
          </a:prstGeom>
          <a:noFill/>
        </p:spPr>
        <p:txBody>
          <a:bodyPr wrap="none" rtlCol="0">
            <a:spAutoFit/>
          </a:bodyPr>
          <a:lstStyle/>
          <a:p>
            <a:r>
              <a:rPr lang="en-US" sz="1600" b="1" dirty="0">
                <a:latin typeface="Poppins" panose="00000500000000000000" pitchFamily="2" charset="0"/>
                <a:cs typeface="Poppins" panose="00000500000000000000" pitchFamily="2" charset="0"/>
              </a:rPr>
              <a:t>Transfer Ownership</a:t>
            </a:r>
          </a:p>
        </p:txBody>
      </p:sp>
      <p:pic>
        <p:nvPicPr>
          <p:cNvPr id="25" name="Picture 24">
            <a:extLst>
              <a:ext uri="{FF2B5EF4-FFF2-40B4-BE49-F238E27FC236}">
                <a16:creationId xmlns:a16="http://schemas.microsoft.com/office/drawing/2014/main" id="{DCF38368-A81E-6256-7181-2FEC88277643}"/>
              </a:ext>
            </a:extLst>
          </p:cNvPr>
          <p:cNvPicPr>
            <a:picLocks noChangeAspect="1"/>
          </p:cNvPicPr>
          <p:nvPr/>
        </p:nvPicPr>
        <p:blipFill>
          <a:blip r:embed="rId8"/>
          <a:stretch>
            <a:fillRect/>
          </a:stretch>
        </p:blipFill>
        <p:spPr>
          <a:xfrm>
            <a:off x="13788817" y="1328598"/>
            <a:ext cx="5257484" cy="3886667"/>
          </a:xfrm>
          <a:prstGeom prst="rect">
            <a:avLst/>
          </a:prstGeom>
          <a:ln>
            <a:noFill/>
          </a:ln>
          <a:effectLst>
            <a:softEdge rad="112500"/>
          </a:effectLst>
        </p:spPr>
      </p:pic>
      <p:sp>
        <p:nvSpPr>
          <p:cNvPr id="27" name="TextBox 26">
            <a:extLst>
              <a:ext uri="{FF2B5EF4-FFF2-40B4-BE49-F238E27FC236}">
                <a16:creationId xmlns:a16="http://schemas.microsoft.com/office/drawing/2014/main" id="{C8C8C679-DEDA-DFC9-DD30-27DE3679AD42}"/>
              </a:ext>
            </a:extLst>
          </p:cNvPr>
          <p:cNvSpPr txBox="1"/>
          <p:nvPr/>
        </p:nvSpPr>
        <p:spPr>
          <a:xfrm>
            <a:off x="13565025" y="5163644"/>
            <a:ext cx="5386377" cy="707886"/>
          </a:xfrm>
          <a:prstGeom prst="rect">
            <a:avLst/>
          </a:prstGeom>
          <a:noFill/>
        </p:spPr>
        <p:txBody>
          <a:bodyPr wrap="square">
            <a:spAutoFit/>
          </a:bodyPr>
          <a:lstStyle/>
          <a:p>
            <a:pPr algn="ctr"/>
            <a:r>
              <a:rPr lang="en-US" sz="2000" dirty="0">
                <a:latin typeface="Poppins" panose="00000500000000000000" pitchFamily="2" charset="0"/>
                <a:cs typeface="Poppins" panose="00000500000000000000" pitchFamily="2" charset="0"/>
              </a:rPr>
              <a:t>The state chart models the property publishing process in the application</a:t>
            </a:r>
          </a:p>
        </p:txBody>
      </p:sp>
      <p:sp>
        <p:nvSpPr>
          <p:cNvPr id="28" name="TextBox 27">
            <a:extLst>
              <a:ext uri="{FF2B5EF4-FFF2-40B4-BE49-F238E27FC236}">
                <a16:creationId xmlns:a16="http://schemas.microsoft.com/office/drawing/2014/main" id="{CDDD4A66-3910-4753-F912-694023ABFB19}"/>
              </a:ext>
            </a:extLst>
          </p:cNvPr>
          <p:cNvSpPr txBox="1"/>
          <p:nvPr/>
        </p:nvSpPr>
        <p:spPr>
          <a:xfrm>
            <a:off x="19148815" y="5034097"/>
            <a:ext cx="5386377" cy="707886"/>
          </a:xfrm>
          <a:prstGeom prst="rect">
            <a:avLst/>
          </a:prstGeom>
          <a:noFill/>
        </p:spPr>
        <p:txBody>
          <a:bodyPr wrap="square">
            <a:spAutoFit/>
          </a:bodyPr>
          <a:lstStyle/>
          <a:p>
            <a:pPr algn="ctr"/>
            <a:r>
              <a:rPr lang="en-US" sz="2000" dirty="0">
                <a:latin typeface="Poppins" panose="00000500000000000000" pitchFamily="2" charset="0"/>
                <a:cs typeface="Poppins" panose="00000500000000000000" pitchFamily="2" charset="0"/>
              </a:rPr>
              <a:t>The state chart models the System Loan process in the application</a:t>
            </a:r>
          </a:p>
        </p:txBody>
      </p:sp>
      <p:sp>
        <p:nvSpPr>
          <p:cNvPr id="29" name="TextBox 28">
            <a:extLst>
              <a:ext uri="{FF2B5EF4-FFF2-40B4-BE49-F238E27FC236}">
                <a16:creationId xmlns:a16="http://schemas.microsoft.com/office/drawing/2014/main" id="{8CFF51F6-2876-A68B-F073-7E1FAF4BC127}"/>
              </a:ext>
            </a:extLst>
          </p:cNvPr>
          <p:cNvSpPr txBox="1"/>
          <p:nvPr/>
        </p:nvSpPr>
        <p:spPr>
          <a:xfrm>
            <a:off x="18109681" y="430585"/>
            <a:ext cx="2598788"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State </a:t>
            </a:r>
            <a:r>
              <a:rPr lang="en-US" sz="2400" dirty="0">
                <a:latin typeface="Poppins" panose="00000500000000000000" pitchFamily="2" charset="0"/>
                <a:cs typeface="Poppins" panose="00000500000000000000" pitchFamily="2" charset="0"/>
              </a:rPr>
              <a:t>Diagrams</a:t>
            </a:r>
          </a:p>
        </p:txBody>
      </p:sp>
      <p:pic>
        <p:nvPicPr>
          <p:cNvPr id="2" name="Picture 1">
            <a:extLst>
              <a:ext uri="{FF2B5EF4-FFF2-40B4-BE49-F238E27FC236}">
                <a16:creationId xmlns:a16="http://schemas.microsoft.com/office/drawing/2014/main" id="{C0EFCCE9-E4B7-2094-B5F8-42D795963AEB}"/>
              </a:ext>
            </a:extLst>
          </p:cNvPr>
          <p:cNvPicPr>
            <a:picLocks noChangeAspect="1"/>
          </p:cNvPicPr>
          <p:nvPr/>
        </p:nvPicPr>
        <p:blipFill>
          <a:blip r:embed="rId9"/>
          <a:stretch>
            <a:fillRect/>
          </a:stretch>
        </p:blipFill>
        <p:spPr>
          <a:xfrm>
            <a:off x="19209215" y="1870960"/>
            <a:ext cx="5666803" cy="2650077"/>
          </a:xfrm>
          <a:prstGeom prst="rect">
            <a:avLst/>
          </a:prstGeom>
        </p:spPr>
      </p:pic>
    </p:spTree>
    <p:extLst>
      <p:ext uri="{BB962C8B-B14F-4D97-AF65-F5344CB8AC3E}">
        <p14:creationId xmlns:p14="http://schemas.microsoft.com/office/powerpoint/2010/main" val="2674437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8D137-184C-F210-3124-5AFBDAC8006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4154A42-9F6E-2583-E2EA-A260BE4ADBAF}"/>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5760" b="35762"/>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E35C0100-C772-BBCF-75F4-C7E29D37A0B7}"/>
              </a:ext>
            </a:extLst>
          </p:cNvPr>
          <p:cNvPicPr preferRelativeResize="0"/>
          <p:nvPr/>
        </p:nvPicPr>
        <p:blipFill>
          <a:blip r:embed="rId4">
            <a:alphaModFix/>
            <a:duotone>
              <a:prstClr val="black"/>
              <a:schemeClr val="accent4">
                <a:tint val="45000"/>
                <a:satMod val="400000"/>
              </a:schemeClr>
            </a:duotone>
          </a:blip>
          <a:stretch>
            <a:fillRect/>
          </a:stretch>
        </p:blipFill>
        <p:spPr>
          <a:xfrm rot="510546" flipH="1">
            <a:off x="-3162252" y="-695716"/>
            <a:ext cx="4561574" cy="7935292"/>
          </a:xfrm>
          <a:prstGeom prst="rect">
            <a:avLst/>
          </a:prstGeom>
          <a:noFill/>
          <a:ln>
            <a:noFill/>
          </a:ln>
        </p:spPr>
      </p:pic>
      <p:pic>
        <p:nvPicPr>
          <p:cNvPr id="6" name="Google Shape;252;p29">
            <a:extLst>
              <a:ext uri="{FF2B5EF4-FFF2-40B4-BE49-F238E27FC236}">
                <a16:creationId xmlns:a16="http://schemas.microsoft.com/office/drawing/2014/main" id="{A7971805-7B49-1D92-0892-8C145C2CF328}"/>
              </a:ext>
            </a:extLst>
          </p:cNvPr>
          <p:cNvPicPr preferRelativeResize="0"/>
          <p:nvPr/>
        </p:nvPicPr>
        <p:blipFill>
          <a:blip r:embed="rId4">
            <a:alphaModFix/>
            <a:duotone>
              <a:prstClr val="black"/>
              <a:schemeClr val="accent4">
                <a:tint val="45000"/>
                <a:satMod val="400000"/>
              </a:schemeClr>
            </a:duotone>
          </a:blip>
          <a:stretch>
            <a:fillRect/>
          </a:stretch>
        </p:blipFill>
        <p:spPr>
          <a:xfrm rot="9892410" flipH="1">
            <a:off x="9262522" y="-3332669"/>
            <a:ext cx="8512588" cy="10435488"/>
          </a:xfrm>
          <a:prstGeom prst="rect">
            <a:avLst/>
          </a:prstGeom>
          <a:noFill/>
          <a:ln>
            <a:noFill/>
          </a:ln>
        </p:spPr>
      </p:pic>
      <p:pic>
        <p:nvPicPr>
          <p:cNvPr id="10" name="Picture 9">
            <a:extLst>
              <a:ext uri="{FF2B5EF4-FFF2-40B4-BE49-F238E27FC236}">
                <a16:creationId xmlns:a16="http://schemas.microsoft.com/office/drawing/2014/main" id="{F82BF483-BCC2-7F01-4928-25B60F2D21AF}"/>
              </a:ext>
            </a:extLst>
          </p:cNvPr>
          <p:cNvPicPr>
            <a:picLocks noChangeAspect="1"/>
          </p:cNvPicPr>
          <p:nvPr/>
        </p:nvPicPr>
        <p:blipFill>
          <a:blip r:embed="rId5"/>
          <a:stretch>
            <a:fillRect/>
          </a:stretch>
        </p:blipFill>
        <p:spPr>
          <a:xfrm>
            <a:off x="554927" y="1328598"/>
            <a:ext cx="5257484" cy="3886667"/>
          </a:xfrm>
          <a:prstGeom prst="rect">
            <a:avLst/>
          </a:prstGeom>
          <a:ln>
            <a:noFill/>
          </a:ln>
          <a:effectLst>
            <a:softEdge rad="112500"/>
          </a:effectLst>
        </p:spPr>
      </p:pic>
      <p:sp>
        <p:nvSpPr>
          <p:cNvPr id="16" name="TextBox 15">
            <a:extLst>
              <a:ext uri="{FF2B5EF4-FFF2-40B4-BE49-F238E27FC236}">
                <a16:creationId xmlns:a16="http://schemas.microsoft.com/office/drawing/2014/main" id="{2F595420-EAFC-68BA-9629-0D482BE8CA77}"/>
              </a:ext>
            </a:extLst>
          </p:cNvPr>
          <p:cNvSpPr txBox="1"/>
          <p:nvPr/>
        </p:nvSpPr>
        <p:spPr>
          <a:xfrm>
            <a:off x="331135" y="5163644"/>
            <a:ext cx="5386377" cy="707886"/>
          </a:xfrm>
          <a:prstGeom prst="rect">
            <a:avLst/>
          </a:prstGeom>
          <a:noFill/>
        </p:spPr>
        <p:txBody>
          <a:bodyPr wrap="square">
            <a:spAutoFit/>
          </a:bodyPr>
          <a:lstStyle/>
          <a:p>
            <a:pPr algn="ctr"/>
            <a:r>
              <a:rPr lang="en-US" sz="2000" dirty="0">
                <a:latin typeface="Poppins" panose="00000500000000000000" pitchFamily="2" charset="0"/>
                <a:cs typeface="Poppins" panose="00000500000000000000" pitchFamily="2" charset="0"/>
              </a:rPr>
              <a:t>The state chart models the property publishing process in the application</a:t>
            </a:r>
          </a:p>
        </p:txBody>
      </p:sp>
      <p:sp>
        <p:nvSpPr>
          <p:cNvPr id="17" name="TextBox 16">
            <a:extLst>
              <a:ext uri="{FF2B5EF4-FFF2-40B4-BE49-F238E27FC236}">
                <a16:creationId xmlns:a16="http://schemas.microsoft.com/office/drawing/2014/main" id="{3DAE2240-16F8-1A0C-BDC1-CC052C27479E}"/>
              </a:ext>
            </a:extLst>
          </p:cNvPr>
          <p:cNvSpPr txBox="1"/>
          <p:nvPr/>
        </p:nvSpPr>
        <p:spPr>
          <a:xfrm>
            <a:off x="5914925" y="5034097"/>
            <a:ext cx="5386377" cy="707886"/>
          </a:xfrm>
          <a:prstGeom prst="rect">
            <a:avLst/>
          </a:prstGeom>
          <a:noFill/>
        </p:spPr>
        <p:txBody>
          <a:bodyPr wrap="square">
            <a:spAutoFit/>
          </a:bodyPr>
          <a:lstStyle/>
          <a:p>
            <a:pPr algn="ctr"/>
            <a:r>
              <a:rPr lang="en-US" sz="2000" dirty="0">
                <a:latin typeface="Poppins" panose="00000500000000000000" pitchFamily="2" charset="0"/>
                <a:cs typeface="Poppins" panose="00000500000000000000" pitchFamily="2" charset="0"/>
              </a:rPr>
              <a:t>The state chart models the System Loan process in the application</a:t>
            </a:r>
          </a:p>
        </p:txBody>
      </p:sp>
      <p:sp>
        <p:nvSpPr>
          <p:cNvPr id="18" name="TextBox 17">
            <a:extLst>
              <a:ext uri="{FF2B5EF4-FFF2-40B4-BE49-F238E27FC236}">
                <a16:creationId xmlns:a16="http://schemas.microsoft.com/office/drawing/2014/main" id="{36251B05-AD18-764E-B2C4-799E2ED9A8A9}"/>
              </a:ext>
            </a:extLst>
          </p:cNvPr>
          <p:cNvSpPr txBox="1"/>
          <p:nvPr/>
        </p:nvSpPr>
        <p:spPr>
          <a:xfrm>
            <a:off x="4875791" y="430585"/>
            <a:ext cx="2598788"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State </a:t>
            </a:r>
            <a:r>
              <a:rPr lang="en-US" sz="2400" dirty="0">
                <a:latin typeface="Poppins" panose="00000500000000000000" pitchFamily="2" charset="0"/>
                <a:cs typeface="Poppins" panose="00000500000000000000" pitchFamily="2" charset="0"/>
              </a:rPr>
              <a:t>Diagrams</a:t>
            </a:r>
          </a:p>
        </p:txBody>
      </p:sp>
      <p:sp>
        <p:nvSpPr>
          <p:cNvPr id="2" name="TextBox 1">
            <a:extLst>
              <a:ext uri="{FF2B5EF4-FFF2-40B4-BE49-F238E27FC236}">
                <a16:creationId xmlns:a16="http://schemas.microsoft.com/office/drawing/2014/main" id="{C07A81FB-F3AA-7766-F5E8-6F0D16F58681}"/>
              </a:ext>
            </a:extLst>
          </p:cNvPr>
          <p:cNvSpPr txBox="1"/>
          <p:nvPr/>
        </p:nvSpPr>
        <p:spPr>
          <a:xfrm>
            <a:off x="-8448004" y="205482"/>
            <a:ext cx="3326552"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Sequence </a:t>
            </a:r>
            <a:r>
              <a:rPr lang="en-US" sz="2400" dirty="0">
                <a:latin typeface="Poppins" panose="00000500000000000000" pitchFamily="2" charset="0"/>
                <a:cs typeface="Poppins" panose="00000500000000000000" pitchFamily="2" charset="0"/>
              </a:rPr>
              <a:t>Diagrams</a:t>
            </a:r>
          </a:p>
        </p:txBody>
      </p:sp>
      <p:pic>
        <p:nvPicPr>
          <p:cNvPr id="3" name="Picture 2">
            <a:extLst>
              <a:ext uri="{FF2B5EF4-FFF2-40B4-BE49-F238E27FC236}">
                <a16:creationId xmlns:a16="http://schemas.microsoft.com/office/drawing/2014/main" id="{2C0CADF0-486C-255F-6684-275C810817DD}"/>
              </a:ext>
            </a:extLst>
          </p:cNvPr>
          <p:cNvPicPr>
            <a:picLocks noChangeAspect="1"/>
          </p:cNvPicPr>
          <p:nvPr/>
        </p:nvPicPr>
        <p:blipFill>
          <a:blip r:embed="rId6"/>
          <a:srcRect r="18601" b="4871"/>
          <a:stretch/>
        </p:blipFill>
        <p:spPr>
          <a:xfrm>
            <a:off x="-12306377" y="1346848"/>
            <a:ext cx="4933320" cy="5684856"/>
          </a:xfrm>
          <a:prstGeom prst="rect">
            <a:avLst/>
          </a:prstGeom>
          <a:ln>
            <a:noFill/>
          </a:ln>
          <a:effectLst>
            <a:softEdge rad="112500"/>
          </a:effectLst>
        </p:spPr>
      </p:pic>
      <p:pic>
        <p:nvPicPr>
          <p:cNvPr id="4" name="Picture 3">
            <a:extLst>
              <a:ext uri="{FF2B5EF4-FFF2-40B4-BE49-F238E27FC236}">
                <a16:creationId xmlns:a16="http://schemas.microsoft.com/office/drawing/2014/main" id="{15931203-9B36-BA6A-6A82-C8F9395445B1}"/>
              </a:ext>
            </a:extLst>
          </p:cNvPr>
          <p:cNvPicPr>
            <a:picLocks noChangeAspect="1"/>
          </p:cNvPicPr>
          <p:nvPr/>
        </p:nvPicPr>
        <p:blipFill>
          <a:blip r:embed="rId7"/>
          <a:stretch>
            <a:fillRect/>
          </a:stretch>
        </p:blipFill>
        <p:spPr>
          <a:xfrm>
            <a:off x="-6982753" y="1346848"/>
            <a:ext cx="5655937" cy="4176577"/>
          </a:xfrm>
          <a:prstGeom prst="rect">
            <a:avLst/>
          </a:prstGeom>
          <a:ln>
            <a:noFill/>
          </a:ln>
          <a:effectLst>
            <a:softEdge rad="112500"/>
          </a:effectLst>
        </p:spPr>
      </p:pic>
      <p:sp>
        <p:nvSpPr>
          <p:cNvPr id="7" name="TextBox 6">
            <a:extLst>
              <a:ext uri="{FF2B5EF4-FFF2-40B4-BE49-F238E27FC236}">
                <a16:creationId xmlns:a16="http://schemas.microsoft.com/office/drawing/2014/main" id="{FD06C8D2-8121-E494-126B-17D2C8D84601}"/>
              </a:ext>
            </a:extLst>
          </p:cNvPr>
          <p:cNvSpPr txBox="1"/>
          <p:nvPr/>
        </p:nvSpPr>
        <p:spPr>
          <a:xfrm>
            <a:off x="-11129123" y="1108145"/>
            <a:ext cx="2321469" cy="338554"/>
          </a:xfrm>
          <a:prstGeom prst="rect">
            <a:avLst/>
          </a:prstGeom>
          <a:noFill/>
        </p:spPr>
        <p:txBody>
          <a:bodyPr wrap="none" rtlCol="0">
            <a:spAutoFit/>
          </a:bodyPr>
          <a:lstStyle/>
          <a:p>
            <a:r>
              <a:rPr lang="en-US" sz="1600" b="1" dirty="0">
                <a:latin typeface="Poppins" panose="00000500000000000000" pitchFamily="2" charset="0"/>
                <a:cs typeface="Poppins" panose="00000500000000000000" pitchFamily="2" charset="0"/>
              </a:rPr>
              <a:t>Publishing Property</a:t>
            </a:r>
          </a:p>
        </p:txBody>
      </p:sp>
      <p:sp>
        <p:nvSpPr>
          <p:cNvPr id="8" name="TextBox 7">
            <a:extLst>
              <a:ext uri="{FF2B5EF4-FFF2-40B4-BE49-F238E27FC236}">
                <a16:creationId xmlns:a16="http://schemas.microsoft.com/office/drawing/2014/main" id="{EA3C9E52-347D-3EFA-2351-C463CEC90985}"/>
              </a:ext>
            </a:extLst>
          </p:cNvPr>
          <p:cNvSpPr txBox="1"/>
          <p:nvPr/>
        </p:nvSpPr>
        <p:spPr>
          <a:xfrm>
            <a:off x="-5457666" y="1139095"/>
            <a:ext cx="2262158" cy="338554"/>
          </a:xfrm>
          <a:prstGeom prst="rect">
            <a:avLst/>
          </a:prstGeom>
          <a:noFill/>
        </p:spPr>
        <p:txBody>
          <a:bodyPr wrap="none" rtlCol="0">
            <a:spAutoFit/>
          </a:bodyPr>
          <a:lstStyle/>
          <a:p>
            <a:r>
              <a:rPr lang="en-US" sz="1600" b="1" dirty="0">
                <a:latin typeface="Poppins" panose="00000500000000000000" pitchFamily="2" charset="0"/>
                <a:cs typeface="Poppins" panose="00000500000000000000" pitchFamily="2" charset="0"/>
              </a:rPr>
              <a:t>Transfer Ownership</a:t>
            </a:r>
          </a:p>
        </p:txBody>
      </p:sp>
      <p:sp>
        <p:nvSpPr>
          <p:cNvPr id="14" name="TextBox 13">
            <a:extLst>
              <a:ext uri="{FF2B5EF4-FFF2-40B4-BE49-F238E27FC236}">
                <a16:creationId xmlns:a16="http://schemas.microsoft.com/office/drawing/2014/main" id="{08E68027-A22E-55D3-EB68-7CE8C1A654D7}"/>
              </a:ext>
            </a:extLst>
          </p:cNvPr>
          <p:cNvSpPr txBox="1"/>
          <p:nvPr/>
        </p:nvSpPr>
        <p:spPr>
          <a:xfrm>
            <a:off x="4598634" y="7458680"/>
            <a:ext cx="2994731"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Diagrams</a:t>
            </a:r>
          </a:p>
        </p:txBody>
      </p:sp>
      <p:sp>
        <p:nvSpPr>
          <p:cNvPr id="20" name="TextBox 19">
            <a:extLst>
              <a:ext uri="{FF2B5EF4-FFF2-40B4-BE49-F238E27FC236}">
                <a16:creationId xmlns:a16="http://schemas.microsoft.com/office/drawing/2014/main" id="{7E381D76-607E-D390-E718-7E8519D2653C}"/>
              </a:ext>
            </a:extLst>
          </p:cNvPr>
          <p:cNvSpPr txBox="1"/>
          <p:nvPr/>
        </p:nvSpPr>
        <p:spPr>
          <a:xfrm>
            <a:off x="5701946" y="12733285"/>
            <a:ext cx="3545266" cy="923330"/>
          </a:xfrm>
          <a:prstGeom prst="rect">
            <a:avLst/>
          </a:prstGeom>
          <a:noFill/>
        </p:spPr>
        <p:txBody>
          <a:bodyPr wrap="square">
            <a:spAutoFit/>
          </a:bodyPr>
          <a:lstStyle/>
          <a:p>
            <a:r>
              <a:rPr lang="en-US" dirty="0">
                <a:latin typeface="Poppins" panose="00000500000000000000" pitchFamily="2" charset="0"/>
                <a:cs typeface="Poppins" panose="00000500000000000000" pitchFamily="2" charset="0"/>
              </a:rPr>
              <a:t>This model demonstrates the flow of process when writing a review</a:t>
            </a:r>
          </a:p>
        </p:txBody>
      </p:sp>
      <p:pic>
        <p:nvPicPr>
          <p:cNvPr id="11" name="Picture 10">
            <a:extLst>
              <a:ext uri="{FF2B5EF4-FFF2-40B4-BE49-F238E27FC236}">
                <a16:creationId xmlns:a16="http://schemas.microsoft.com/office/drawing/2014/main" id="{8735A7FB-72D1-6C88-6D6A-E064D74E4BD1}"/>
              </a:ext>
            </a:extLst>
          </p:cNvPr>
          <p:cNvPicPr>
            <a:picLocks noChangeAspect="1"/>
          </p:cNvPicPr>
          <p:nvPr/>
        </p:nvPicPr>
        <p:blipFill>
          <a:blip r:embed="rId8"/>
          <a:stretch>
            <a:fillRect/>
          </a:stretch>
        </p:blipFill>
        <p:spPr>
          <a:xfrm>
            <a:off x="2152827" y="7993244"/>
            <a:ext cx="3374014" cy="6038195"/>
          </a:xfrm>
          <a:prstGeom prst="rect">
            <a:avLst/>
          </a:prstGeom>
        </p:spPr>
      </p:pic>
      <p:pic>
        <p:nvPicPr>
          <p:cNvPr id="12" name="Picture 11">
            <a:extLst>
              <a:ext uri="{FF2B5EF4-FFF2-40B4-BE49-F238E27FC236}">
                <a16:creationId xmlns:a16="http://schemas.microsoft.com/office/drawing/2014/main" id="{9DFADE8D-259F-6F9C-6C35-3F6D40524E5F}"/>
              </a:ext>
            </a:extLst>
          </p:cNvPr>
          <p:cNvPicPr>
            <a:picLocks noChangeAspect="1"/>
          </p:cNvPicPr>
          <p:nvPr/>
        </p:nvPicPr>
        <p:blipFill>
          <a:blip r:embed="rId9"/>
          <a:stretch>
            <a:fillRect/>
          </a:stretch>
        </p:blipFill>
        <p:spPr>
          <a:xfrm>
            <a:off x="5970270" y="1870960"/>
            <a:ext cx="5666803" cy="2650077"/>
          </a:xfrm>
          <a:prstGeom prst="rect">
            <a:avLst/>
          </a:prstGeom>
          <a:ln>
            <a:noFill/>
          </a:ln>
          <a:effectLst>
            <a:softEdge rad="112500"/>
          </a:effectLst>
        </p:spPr>
      </p:pic>
    </p:spTree>
    <p:extLst>
      <p:ext uri="{BB962C8B-B14F-4D97-AF65-F5344CB8AC3E}">
        <p14:creationId xmlns:p14="http://schemas.microsoft.com/office/powerpoint/2010/main" val="37557479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891FF-CF5C-B65E-CEE4-CD2358B4AAE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65B6C78-91F0-E639-C214-F52E12269C98}"/>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5825" t="35762" r="-66"/>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2B5FB091-6662-4751-80C8-4A611B97249E}"/>
              </a:ext>
            </a:extLst>
          </p:cNvPr>
          <p:cNvPicPr preferRelativeResize="0"/>
          <p:nvPr/>
        </p:nvPicPr>
        <p:blipFill>
          <a:blip r:embed="rId4">
            <a:alphaModFix/>
            <a:duotone>
              <a:prstClr val="black"/>
              <a:schemeClr val="accent4">
                <a:tint val="45000"/>
                <a:satMod val="400000"/>
              </a:schemeClr>
            </a:duotone>
          </a:blip>
          <a:stretch>
            <a:fillRect/>
          </a:stretch>
        </p:blipFill>
        <p:spPr>
          <a:xfrm rot="510546" flipH="1">
            <a:off x="-3162252" y="-695716"/>
            <a:ext cx="4561574" cy="7935292"/>
          </a:xfrm>
          <a:prstGeom prst="rect">
            <a:avLst/>
          </a:prstGeom>
          <a:noFill/>
          <a:ln>
            <a:noFill/>
          </a:ln>
        </p:spPr>
      </p:pic>
      <p:pic>
        <p:nvPicPr>
          <p:cNvPr id="6" name="Google Shape;252;p29">
            <a:extLst>
              <a:ext uri="{FF2B5EF4-FFF2-40B4-BE49-F238E27FC236}">
                <a16:creationId xmlns:a16="http://schemas.microsoft.com/office/drawing/2014/main" id="{39E5516D-2CC2-9C8B-8411-EE212FC3FF12}"/>
              </a:ext>
            </a:extLst>
          </p:cNvPr>
          <p:cNvPicPr preferRelativeResize="0"/>
          <p:nvPr/>
        </p:nvPicPr>
        <p:blipFill>
          <a:blip r:embed="rId4">
            <a:alphaModFix/>
            <a:duotone>
              <a:prstClr val="black"/>
              <a:schemeClr val="accent4">
                <a:tint val="45000"/>
                <a:satMod val="400000"/>
              </a:schemeClr>
            </a:duotone>
          </a:blip>
          <a:stretch>
            <a:fillRect/>
          </a:stretch>
        </p:blipFill>
        <p:spPr>
          <a:xfrm rot="9892410" flipH="1">
            <a:off x="9262522" y="-3332669"/>
            <a:ext cx="8512588" cy="10435488"/>
          </a:xfrm>
          <a:prstGeom prst="rect">
            <a:avLst/>
          </a:prstGeom>
          <a:noFill/>
          <a:ln>
            <a:noFill/>
          </a:ln>
        </p:spPr>
      </p:pic>
      <p:pic>
        <p:nvPicPr>
          <p:cNvPr id="10" name="Picture 9">
            <a:extLst>
              <a:ext uri="{FF2B5EF4-FFF2-40B4-BE49-F238E27FC236}">
                <a16:creationId xmlns:a16="http://schemas.microsoft.com/office/drawing/2014/main" id="{B0322852-6E77-7F1D-F27A-5422E06B5D26}"/>
              </a:ext>
            </a:extLst>
          </p:cNvPr>
          <p:cNvPicPr>
            <a:picLocks noChangeAspect="1"/>
          </p:cNvPicPr>
          <p:nvPr/>
        </p:nvPicPr>
        <p:blipFill>
          <a:blip r:embed="rId5"/>
          <a:stretch>
            <a:fillRect/>
          </a:stretch>
        </p:blipFill>
        <p:spPr>
          <a:xfrm>
            <a:off x="554927" y="-5594709"/>
            <a:ext cx="5257484" cy="3886667"/>
          </a:xfrm>
          <a:prstGeom prst="rect">
            <a:avLst/>
          </a:prstGeom>
          <a:ln>
            <a:noFill/>
          </a:ln>
          <a:effectLst>
            <a:softEdge rad="112500"/>
          </a:effectLst>
        </p:spPr>
      </p:pic>
      <p:sp>
        <p:nvSpPr>
          <p:cNvPr id="16" name="TextBox 15">
            <a:extLst>
              <a:ext uri="{FF2B5EF4-FFF2-40B4-BE49-F238E27FC236}">
                <a16:creationId xmlns:a16="http://schemas.microsoft.com/office/drawing/2014/main" id="{5AE993C6-29CE-769F-CCD3-BEED2C4DD8DD}"/>
              </a:ext>
            </a:extLst>
          </p:cNvPr>
          <p:cNvSpPr txBox="1"/>
          <p:nvPr/>
        </p:nvSpPr>
        <p:spPr>
          <a:xfrm>
            <a:off x="331135" y="-1759663"/>
            <a:ext cx="5386377" cy="707886"/>
          </a:xfrm>
          <a:prstGeom prst="rect">
            <a:avLst/>
          </a:prstGeom>
          <a:noFill/>
        </p:spPr>
        <p:txBody>
          <a:bodyPr wrap="square">
            <a:spAutoFit/>
          </a:bodyPr>
          <a:lstStyle/>
          <a:p>
            <a:pPr algn="ctr"/>
            <a:r>
              <a:rPr lang="en-US" sz="2000" dirty="0">
                <a:latin typeface="Poppins" panose="00000500000000000000" pitchFamily="2" charset="0"/>
                <a:cs typeface="Poppins" panose="00000500000000000000" pitchFamily="2" charset="0"/>
              </a:rPr>
              <a:t>The state chart models the property publishing process in the application</a:t>
            </a:r>
          </a:p>
        </p:txBody>
      </p:sp>
      <p:sp>
        <p:nvSpPr>
          <p:cNvPr id="17" name="TextBox 16">
            <a:extLst>
              <a:ext uri="{FF2B5EF4-FFF2-40B4-BE49-F238E27FC236}">
                <a16:creationId xmlns:a16="http://schemas.microsoft.com/office/drawing/2014/main" id="{B5370CAB-0A5E-AD30-D345-CE0F0B79A0AB}"/>
              </a:ext>
            </a:extLst>
          </p:cNvPr>
          <p:cNvSpPr txBox="1"/>
          <p:nvPr/>
        </p:nvSpPr>
        <p:spPr>
          <a:xfrm>
            <a:off x="5914925" y="-1889210"/>
            <a:ext cx="5386377" cy="707886"/>
          </a:xfrm>
          <a:prstGeom prst="rect">
            <a:avLst/>
          </a:prstGeom>
          <a:noFill/>
        </p:spPr>
        <p:txBody>
          <a:bodyPr wrap="square">
            <a:spAutoFit/>
          </a:bodyPr>
          <a:lstStyle/>
          <a:p>
            <a:pPr algn="ctr"/>
            <a:r>
              <a:rPr lang="en-US" sz="2000" dirty="0">
                <a:latin typeface="Poppins" panose="00000500000000000000" pitchFamily="2" charset="0"/>
                <a:cs typeface="Poppins" panose="00000500000000000000" pitchFamily="2" charset="0"/>
              </a:rPr>
              <a:t>The state chart models the System Loan process in the application</a:t>
            </a:r>
          </a:p>
        </p:txBody>
      </p:sp>
      <p:sp>
        <p:nvSpPr>
          <p:cNvPr id="18" name="TextBox 17">
            <a:extLst>
              <a:ext uri="{FF2B5EF4-FFF2-40B4-BE49-F238E27FC236}">
                <a16:creationId xmlns:a16="http://schemas.microsoft.com/office/drawing/2014/main" id="{DF68BBA9-AC82-A8E4-A767-C6BE9C3BAAC0}"/>
              </a:ext>
            </a:extLst>
          </p:cNvPr>
          <p:cNvSpPr txBox="1"/>
          <p:nvPr/>
        </p:nvSpPr>
        <p:spPr>
          <a:xfrm>
            <a:off x="4875791" y="-6492722"/>
            <a:ext cx="2598788"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State </a:t>
            </a:r>
            <a:r>
              <a:rPr lang="en-US" sz="2400" dirty="0">
                <a:latin typeface="Poppins" panose="00000500000000000000" pitchFamily="2" charset="0"/>
                <a:cs typeface="Poppins" panose="00000500000000000000" pitchFamily="2" charset="0"/>
              </a:rPr>
              <a:t>Diagrams</a:t>
            </a:r>
          </a:p>
        </p:txBody>
      </p:sp>
      <p:sp>
        <p:nvSpPr>
          <p:cNvPr id="13" name="TextBox 12">
            <a:extLst>
              <a:ext uri="{FF2B5EF4-FFF2-40B4-BE49-F238E27FC236}">
                <a16:creationId xmlns:a16="http://schemas.microsoft.com/office/drawing/2014/main" id="{16D2C71D-7B9C-170F-9A36-A82BFF405FCE}"/>
              </a:ext>
            </a:extLst>
          </p:cNvPr>
          <p:cNvSpPr txBox="1"/>
          <p:nvPr/>
        </p:nvSpPr>
        <p:spPr>
          <a:xfrm>
            <a:off x="4598634" y="295885"/>
            <a:ext cx="2994731"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Diagrams</a:t>
            </a:r>
          </a:p>
        </p:txBody>
      </p:sp>
      <p:sp>
        <p:nvSpPr>
          <p:cNvPr id="19" name="TextBox 18">
            <a:extLst>
              <a:ext uri="{FF2B5EF4-FFF2-40B4-BE49-F238E27FC236}">
                <a16:creationId xmlns:a16="http://schemas.microsoft.com/office/drawing/2014/main" id="{9C9891D2-2F81-E50B-9966-631DB954C4FD}"/>
              </a:ext>
            </a:extLst>
          </p:cNvPr>
          <p:cNvSpPr txBox="1"/>
          <p:nvPr/>
        </p:nvSpPr>
        <p:spPr>
          <a:xfrm>
            <a:off x="5701946" y="5657580"/>
            <a:ext cx="3545266" cy="923330"/>
          </a:xfrm>
          <a:prstGeom prst="rect">
            <a:avLst/>
          </a:prstGeom>
          <a:noFill/>
        </p:spPr>
        <p:txBody>
          <a:bodyPr wrap="square">
            <a:spAutoFit/>
          </a:bodyPr>
          <a:lstStyle/>
          <a:p>
            <a:r>
              <a:rPr lang="en-US" dirty="0">
                <a:latin typeface="Poppins" panose="00000500000000000000" pitchFamily="2" charset="0"/>
                <a:cs typeface="Poppins" panose="00000500000000000000" pitchFamily="2" charset="0"/>
              </a:rPr>
              <a:t>This model demonstrates the flow of process when writing a review</a:t>
            </a:r>
          </a:p>
        </p:txBody>
      </p:sp>
      <p:sp>
        <p:nvSpPr>
          <p:cNvPr id="20" name="TextBox 19">
            <a:extLst>
              <a:ext uri="{FF2B5EF4-FFF2-40B4-BE49-F238E27FC236}">
                <a16:creationId xmlns:a16="http://schemas.microsoft.com/office/drawing/2014/main" id="{5D6C80B8-60EC-A0A9-BD46-C08FF47AB9C7}"/>
              </a:ext>
            </a:extLst>
          </p:cNvPr>
          <p:cNvSpPr txBox="1"/>
          <p:nvPr/>
        </p:nvSpPr>
        <p:spPr>
          <a:xfrm>
            <a:off x="-5359987" y="284999"/>
            <a:ext cx="543770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Diagrams (Login Process)</a:t>
            </a:r>
          </a:p>
        </p:txBody>
      </p:sp>
      <p:pic>
        <p:nvPicPr>
          <p:cNvPr id="2" name="Picture 1">
            <a:extLst>
              <a:ext uri="{FF2B5EF4-FFF2-40B4-BE49-F238E27FC236}">
                <a16:creationId xmlns:a16="http://schemas.microsoft.com/office/drawing/2014/main" id="{A447B9DC-349D-19D9-C044-215519B898E9}"/>
              </a:ext>
            </a:extLst>
          </p:cNvPr>
          <p:cNvPicPr>
            <a:picLocks noChangeAspect="1"/>
          </p:cNvPicPr>
          <p:nvPr/>
        </p:nvPicPr>
        <p:blipFill>
          <a:blip r:embed="rId6"/>
          <a:stretch>
            <a:fillRect/>
          </a:stretch>
        </p:blipFill>
        <p:spPr>
          <a:xfrm>
            <a:off x="2152827" y="757550"/>
            <a:ext cx="3374014" cy="6038195"/>
          </a:xfrm>
          <a:prstGeom prst="rect">
            <a:avLst/>
          </a:prstGeom>
        </p:spPr>
      </p:pic>
      <p:pic>
        <p:nvPicPr>
          <p:cNvPr id="3" name="Picture 2">
            <a:extLst>
              <a:ext uri="{FF2B5EF4-FFF2-40B4-BE49-F238E27FC236}">
                <a16:creationId xmlns:a16="http://schemas.microsoft.com/office/drawing/2014/main" id="{A8364AF8-57E2-7864-EBF7-5174B85356D9}"/>
              </a:ext>
            </a:extLst>
          </p:cNvPr>
          <p:cNvPicPr>
            <a:picLocks noChangeAspect="1"/>
          </p:cNvPicPr>
          <p:nvPr/>
        </p:nvPicPr>
        <p:blipFill>
          <a:blip r:embed="rId7"/>
          <a:stretch>
            <a:fillRect/>
          </a:stretch>
        </p:blipFill>
        <p:spPr>
          <a:xfrm>
            <a:off x="5970270" y="-5006925"/>
            <a:ext cx="5666803" cy="2650077"/>
          </a:xfrm>
          <a:prstGeom prst="rect">
            <a:avLst/>
          </a:prstGeom>
        </p:spPr>
      </p:pic>
    </p:spTree>
    <p:extLst>
      <p:ext uri="{BB962C8B-B14F-4D97-AF65-F5344CB8AC3E}">
        <p14:creationId xmlns:p14="http://schemas.microsoft.com/office/powerpoint/2010/main" val="2003696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0393-3720-EB0E-6DD1-007DF3F704F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1ED9055-CA08-C20F-5A3D-DE36BAE5E1BB}"/>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5825" t="35762" r="-66"/>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BB537CCD-F8D5-F2F4-75FF-92B11CCE3494}"/>
              </a:ext>
            </a:extLst>
          </p:cNvPr>
          <p:cNvPicPr preferRelativeResize="0"/>
          <p:nvPr/>
        </p:nvPicPr>
        <p:blipFill>
          <a:blip r:embed="rId4">
            <a:alphaModFix/>
            <a:duotone>
              <a:prstClr val="black"/>
              <a:schemeClr val="accent4">
                <a:tint val="45000"/>
                <a:satMod val="400000"/>
              </a:schemeClr>
            </a:duotone>
          </a:blip>
          <a:stretch>
            <a:fillRect/>
          </a:stretch>
        </p:blipFill>
        <p:spPr>
          <a:xfrm rot="21357410" flipH="1">
            <a:off x="-2347172" y="-404677"/>
            <a:ext cx="4561574" cy="7935292"/>
          </a:xfrm>
          <a:prstGeom prst="rect">
            <a:avLst/>
          </a:prstGeom>
          <a:noFill/>
          <a:ln>
            <a:noFill/>
          </a:ln>
        </p:spPr>
      </p:pic>
      <p:pic>
        <p:nvPicPr>
          <p:cNvPr id="6" name="Google Shape;252;p29">
            <a:extLst>
              <a:ext uri="{FF2B5EF4-FFF2-40B4-BE49-F238E27FC236}">
                <a16:creationId xmlns:a16="http://schemas.microsoft.com/office/drawing/2014/main" id="{C8452E39-A609-CB2C-6DF9-526E44983F3E}"/>
              </a:ext>
            </a:extLst>
          </p:cNvPr>
          <p:cNvPicPr preferRelativeResize="0"/>
          <p:nvPr/>
        </p:nvPicPr>
        <p:blipFill>
          <a:blip r:embed="rId4">
            <a:alphaModFix/>
            <a:duotone>
              <a:prstClr val="black"/>
              <a:schemeClr val="accent4">
                <a:tint val="45000"/>
                <a:satMod val="400000"/>
              </a:schemeClr>
            </a:duotone>
          </a:blip>
          <a:stretch>
            <a:fillRect/>
          </a:stretch>
        </p:blipFill>
        <p:spPr>
          <a:xfrm rot="10800000" flipH="1">
            <a:off x="9262522" y="-3332669"/>
            <a:ext cx="8512588" cy="10435488"/>
          </a:xfrm>
          <a:prstGeom prst="rect">
            <a:avLst/>
          </a:prstGeom>
          <a:noFill/>
          <a:ln>
            <a:noFill/>
          </a:ln>
        </p:spPr>
      </p:pic>
      <p:sp>
        <p:nvSpPr>
          <p:cNvPr id="13" name="TextBox 12">
            <a:extLst>
              <a:ext uri="{FF2B5EF4-FFF2-40B4-BE49-F238E27FC236}">
                <a16:creationId xmlns:a16="http://schemas.microsoft.com/office/drawing/2014/main" id="{941BEE5D-4D0E-22DB-9952-61B25D490927}"/>
              </a:ext>
            </a:extLst>
          </p:cNvPr>
          <p:cNvSpPr txBox="1"/>
          <p:nvPr/>
        </p:nvSpPr>
        <p:spPr>
          <a:xfrm>
            <a:off x="3808925" y="284999"/>
            <a:ext cx="543770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Diagrams (Login Process)</a:t>
            </a:r>
          </a:p>
        </p:txBody>
      </p:sp>
      <p:sp>
        <p:nvSpPr>
          <p:cNvPr id="2" name="TextBox 1">
            <a:extLst>
              <a:ext uri="{FF2B5EF4-FFF2-40B4-BE49-F238E27FC236}">
                <a16:creationId xmlns:a16="http://schemas.microsoft.com/office/drawing/2014/main" id="{DF2B6213-1C1C-62E1-0FB7-81BFBC7CCEF0}"/>
              </a:ext>
            </a:extLst>
          </p:cNvPr>
          <p:cNvSpPr txBox="1"/>
          <p:nvPr/>
        </p:nvSpPr>
        <p:spPr>
          <a:xfrm>
            <a:off x="12655374" y="5934670"/>
            <a:ext cx="3545266" cy="923330"/>
          </a:xfrm>
          <a:prstGeom prst="rect">
            <a:avLst/>
          </a:prstGeom>
          <a:noFill/>
        </p:spPr>
        <p:txBody>
          <a:bodyPr wrap="square">
            <a:spAutoFit/>
          </a:bodyPr>
          <a:lstStyle/>
          <a:p>
            <a:r>
              <a:rPr lang="en-US" dirty="0">
                <a:latin typeface="Poppins" panose="00000500000000000000" pitchFamily="2" charset="0"/>
                <a:cs typeface="Poppins" panose="00000500000000000000" pitchFamily="2" charset="0"/>
              </a:rPr>
              <a:t>This model demonstrates the flow of process when writing a review</a:t>
            </a:r>
          </a:p>
        </p:txBody>
      </p:sp>
      <p:sp>
        <p:nvSpPr>
          <p:cNvPr id="3" name="TextBox 2">
            <a:extLst>
              <a:ext uri="{FF2B5EF4-FFF2-40B4-BE49-F238E27FC236}">
                <a16:creationId xmlns:a16="http://schemas.microsoft.com/office/drawing/2014/main" id="{9A718D61-8403-A72F-A60A-DA68136CEB5D}"/>
              </a:ext>
            </a:extLst>
          </p:cNvPr>
          <p:cNvSpPr txBox="1"/>
          <p:nvPr/>
        </p:nvSpPr>
        <p:spPr>
          <a:xfrm>
            <a:off x="4598634" y="-1728855"/>
            <a:ext cx="2994731"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Diagrams</a:t>
            </a:r>
          </a:p>
        </p:txBody>
      </p:sp>
      <p:sp>
        <p:nvSpPr>
          <p:cNvPr id="4" name="TextBox 3">
            <a:extLst>
              <a:ext uri="{FF2B5EF4-FFF2-40B4-BE49-F238E27FC236}">
                <a16:creationId xmlns:a16="http://schemas.microsoft.com/office/drawing/2014/main" id="{567BA13B-2316-6844-3817-0FB300F4D712}"/>
              </a:ext>
            </a:extLst>
          </p:cNvPr>
          <p:cNvSpPr txBox="1"/>
          <p:nvPr/>
        </p:nvSpPr>
        <p:spPr>
          <a:xfrm>
            <a:off x="-5283197" y="243894"/>
            <a:ext cx="535755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 (Writing review)</a:t>
            </a:r>
          </a:p>
        </p:txBody>
      </p:sp>
      <p:pic>
        <p:nvPicPr>
          <p:cNvPr id="7" name="Picture 6">
            <a:extLst>
              <a:ext uri="{FF2B5EF4-FFF2-40B4-BE49-F238E27FC236}">
                <a16:creationId xmlns:a16="http://schemas.microsoft.com/office/drawing/2014/main" id="{2DD6C2B2-B752-59B4-FD00-3C4320A699DE}"/>
              </a:ext>
            </a:extLst>
          </p:cNvPr>
          <p:cNvPicPr>
            <a:picLocks noChangeAspect="1"/>
          </p:cNvPicPr>
          <p:nvPr/>
        </p:nvPicPr>
        <p:blipFill rotWithShape="1">
          <a:blip r:embed="rId5"/>
          <a:srcRect l="-2" r="337" b="59905"/>
          <a:stretch/>
        </p:blipFill>
        <p:spPr>
          <a:xfrm>
            <a:off x="2488477" y="1031663"/>
            <a:ext cx="7182549" cy="5171117"/>
          </a:xfrm>
          <a:prstGeom prst="rect">
            <a:avLst/>
          </a:prstGeom>
          <a:ln>
            <a:noFill/>
          </a:ln>
          <a:effectLst>
            <a:softEdge rad="112500"/>
          </a:effectLst>
        </p:spPr>
      </p:pic>
    </p:spTree>
    <p:extLst>
      <p:ext uri="{BB962C8B-B14F-4D97-AF65-F5344CB8AC3E}">
        <p14:creationId xmlns:p14="http://schemas.microsoft.com/office/powerpoint/2010/main" val="858531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6FC6E-6EA0-E23D-2FC1-E4B8D260F1C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C9149C4-7EA2-1CFB-0C0D-1F1FD698831C}"/>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5825" t="35762" r="-66"/>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287CD427-759B-573F-37F5-BD59CD4590CF}"/>
              </a:ext>
            </a:extLst>
          </p:cNvPr>
          <p:cNvPicPr preferRelativeResize="0"/>
          <p:nvPr/>
        </p:nvPicPr>
        <p:blipFill>
          <a:blip r:embed="rId4">
            <a:alphaModFix/>
            <a:duotone>
              <a:prstClr val="black"/>
              <a:schemeClr val="accent4">
                <a:tint val="45000"/>
                <a:satMod val="400000"/>
              </a:schemeClr>
            </a:duotone>
          </a:blip>
          <a:stretch>
            <a:fillRect/>
          </a:stretch>
        </p:blipFill>
        <p:spPr>
          <a:xfrm rot="20782546" flipH="1">
            <a:off x="-3467603" y="-1770972"/>
            <a:ext cx="6292565" cy="9106180"/>
          </a:xfrm>
          <a:prstGeom prst="rect">
            <a:avLst/>
          </a:prstGeom>
          <a:noFill/>
          <a:ln>
            <a:noFill/>
          </a:ln>
        </p:spPr>
      </p:pic>
      <p:pic>
        <p:nvPicPr>
          <p:cNvPr id="6" name="Google Shape;252;p29">
            <a:extLst>
              <a:ext uri="{FF2B5EF4-FFF2-40B4-BE49-F238E27FC236}">
                <a16:creationId xmlns:a16="http://schemas.microsoft.com/office/drawing/2014/main" id="{9E5E5F88-1F97-3FB8-E543-1B679476AF04}"/>
              </a:ext>
            </a:extLst>
          </p:cNvPr>
          <p:cNvPicPr preferRelativeResize="0"/>
          <p:nvPr/>
        </p:nvPicPr>
        <p:blipFill>
          <a:blip r:embed="rId4">
            <a:alphaModFix/>
            <a:duotone>
              <a:prstClr val="black"/>
              <a:schemeClr val="accent4">
                <a:tint val="45000"/>
                <a:satMod val="400000"/>
              </a:schemeClr>
            </a:duotone>
          </a:blip>
          <a:stretch>
            <a:fillRect/>
          </a:stretch>
        </p:blipFill>
        <p:spPr>
          <a:xfrm rot="10800000" flipH="1">
            <a:off x="9460480" y="-1841755"/>
            <a:ext cx="6132668" cy="9234285"/>
          </a:xfrm>
          <a:prstGeom prst="rect">
            <a:avLst/>
          </a:prstGeom>
          <a:noFill/>
          <a:ln>
            <a:noFill/>
          </a:ln>
        </p:spPr>
      </p:pic>
      <p:sp>
        <p:nvSpPr>
          <p:cNvPr id="13" name="TextBox 12">
            <a:extLst>
              <a:ext uri="{FF2B5EF4-FFF2-40B4-BE49-F238E27FC236}">
                <a16:creationId xmlns:a16="http://schemas.microsoft.com/office/drawing/2014/main" id="{16B40219-2A62-34DA-4CFD-C9796FDDC028}"/>
              </a:ext>
            </a:extLst>
          </p:cNvPr>
          <p:cNvSpPr txBox="1"/>
          <p:nvPr/>
        </p:nvSpPr>
        <p:spPr>
          <a:xfrm>
            <a:off x="3644648" y="243894"/>
            <a:ext cx="535755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 (Writing review)</a:t>
            </a:r>
          </a:p>
        </p:txBody>
      </p:sp>
      <p:sp>
        <p:nvSpPr>
          <p:cNvPr id="2" name="TextBox 1">
            <a:extLst>
              <a:ext uri="{FF2B5EF4-FFF2-40B4-BE49-F238E27FC236}">
                <a16:creationId xmlns:a16="http://schemas.microsoft.com/office/drawing/2014/main" id="{8FB83C41-71CD-F7AC-AC59-126FE3A564F2}"/>
              </a:ext>
            </a:extLst>
          </p:cNvPr>
          <p:cNvSpPr txBox="1"/>
          <p:nvPr/>
        </p:nvSpPr>
        <p:spPr>
          <a:xfrm>
            <a:off x="3808925" y="-1924204"/>
            <a:ext cx="543770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Diagrams (Login Process)</a:t>
            </a:r>
          </a:p>
        </p:txBody>
      </p:sp>
      <p:grpSp>
        <p:nvGrpSpPr>
          <p:cNvPr id="3" name="Group 2">
            <a:extLst>
              <a:ext uri="{FF2B5EF4-FFF2-40B4-BE49-F238E27FC236}">
                <a16:creationId xmlns:a16="http://schemas.microsoft.com/office/drawing/2014/main" id="{BA63C4EF-8BDE-324A-D52A-D11A1F08AC8B}"/>
              </a:ext>
            </a:extLst>
          </p:cNvPr>
          <p:cNvGrpSpPr/>
          <p:nvPr/>
        </p:nvGrpSpPr>
        <p:grpSpPr>
          <a:xfrm>
            <a:off x="-11280821" y="973130"/>
            <a:ext cx="2548330" cy="5097968"/>
            <a:chOff x="902441" y="1045284"/>
            <a:chExt cx="1972001" cy="3945014"/>
          </a:xfrm>
        </p:grpSpPr>
        <p:pic>
          <p:nvPicPr>
            <p:cNvPr id="4" name="Picture 3">
              <a:extLst>
                <a:ext uri="{FF2B5EF4-FFF2-40B4-BE49-F238E27FC236}">
                  <a16:creationId xmlns:a16="http://schemas.microsoft.com/office/drawing/2014/main" id="{29B64B39-5D4D-783A-DCB2-A8536D3954DD}"/>
                </a:ext>
              </a:extLst>
            </p:cNvPr>
            <p:cNvPicPr>
              <a:picLocks noChangeAspect="1"/>
            </p:cNvPicPr>
            <p:nvPr/>
          </p:nvPicPr>
          <p:blipFill>
            <a:blip r:embed="rId5">
              <a:extLst>
                <a:ext uri="{28A0092B-C50C-407E-A947-70E740481C1C}">
                  <a14:useLocalDpi xmlns:a14="http://schemas.microsoft.com/office/drawing/2010/main" val="0"/>
                </a:ext>
              </a:extLst>
            </a:blip>
            <a:srcRect l="5214" t="2549" r="5996" b="1535"/>
            <a:stretch/>
          </p:blipFill>
          <p:spPr>
            <a:xfrm>
              <a:off x="902441" y="1045284"/>
              <a:ext cx="1972001" cy="3945014"/>
            </a:xfrm>
            <a:prstGeom prst="rect">
              <a:avLst/>
            </a:prstGeom>
          </p:spPr>
        </p:pic>
        <p:pic>
          <p:nvPicPr>
            <p:cNvPr id="7" name="Picture 6">
              <a:extLst>
                <a:ext uri="{FF2B5EF4-FFF2-40B4-BE49-F238E27FC236}">
                  <a16:creationId xmlns:a16="http://schemas.microsoft.com/office/drawing/2014/main" id="{21A78A11-5E13-E037-96B5-B8C8AE34C3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700" y="1120349"/>
              <a:ext cx="1736207" cy="3767337"/>
            </a:xfrm>
            <a:prstGeom prst="roundRect">
              <a:avLst>
                <a:gd name="adj" fmla="val 14285"/>
              </a:avLst>
            </a:prstGeom>
          </p:spPr>
        </p:pic>
      </p:grpSp>
      <p:grpSp>
        <p:nvGrpSpPr>
          <p:cNvPr id="8" name="Group 7">
            <a:extLst>
              <a:ext uri="{FF2B5EF4-FFF2-40B4-BE49-F238E27FC236}">
                <a16:creationId xmlns:a16="http://schemas.microsoft.com/office/drawing/2014/main" id="{40EB72F2-2654-342C-CE82-4F82A86FDD2F}"/>
              </a:ext>
            </a:extLst>
          </p:cNvPr>
          <p:cNvGrpSpPr/>
          <p:nvPr/>
        </p:nvGrpSpPr>
        <p:grpSpPr>
          <a:xfrm>
            <a:off x="-8572674" y="973128"/>
            <a:ext cx="2548330" cy="5097968"/>
            <a:chOff x="902441" y="5475450"/>
            <a:chExt cx="1972001" cy="3945014"/>
          </a:xfrm>
        </p:grpSpPr>
        <p:pic>
          <p:nvPicPr>
            <p:cNvPr id="11" name="Picture 10">
              <a:extLst>
                <a:ext uri="{FF2B5EF4-FFF2-40B4-BE49-F238E27FC236}">
                  <a16:creationId xmlns:a16="http://schemas.microsoft.com/office/drawing/2014/main" id="{C41B2E42-FAAB-5164-F426-BC5516E21F4B}"/>
                </a:ext>
              </a:extLst>
            </p:cNvPr>
            <p:cNvPicPr>
              <a:picLocks noChangeAspect="1"/>
            </p:cNvPicPr>
            <p:nvPr/>
          </p:nvPicPr>
          <p:blipFill>
            <a:blip r:embed="rId5">
              <a:extLst>
                <a:ext uri="{28A0092B-C50C-407E-A947-70E740481C1C}">
                  <a14:useLocalDpi xmlns:a14="http://schemas.microsoft.com/office/drawing/2010/main" val="0"/>
                </a:ext>
              </a:extLst>
            </a:blip>
            <a:srcRect l="5214" t="2549" r="5996" b="1535"/>
            <a:stretch/>
          </p:blipFill>
          <p:spPr>
            <a:xfrm>
              <a:off x="902441" y="5475450"/>
              <a:ext cx="1972001" cy="3945014"/>
            </a:xfrm>
            <a:prstGeom prst="rect">
              <a:avLst/>
            </a:prstGeom>
          </p:spPr>
        </p:pic>
        <p:pic>
          <p:nvPicPr>
            <p:cNvPr id="14" name="Picture 13">
              <a:extLst>
                <a:ext uri="{FF2B5EF4-FFF2-40B4-BE49-F238E27FC236}">
                  <a16:creationId xmlns:a16="http://schemas.microsoft.com/office/drawing/2014/main" id="{CB38C589-12A8-DEFB-9EC2-BF0C814B5E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700" y="5559431"/>
              <a:ext cx="1736207" cy="3760106"/>
            </a:xfrm>
            <a:prstGeom prst="roundRect">
              <a:avLst>
                <a:gd name="adj" fmla="val 13156"/>
              </a:avLst>
            </a:prstGeom>
          </p:spPr>
        </p:pic>
      </p:grpSp>
      <p:grpSp>
        <p:nvGrpSpPr>
          <p:cNvPr id="19" name="Group 18">
            <a:extLst>
              <a:ext uri="{FF2B5EF4-FFF2-40B4-BE49-F238E27FC236}">
                <a16:creationId xmlns:a16="http://schemas.microsoft.com/office/drawing/2014/main" id="{EA07C820-9470-90A9-FC9C-DD8C92D88337}"/>
              </a:ext>
            </a:extLst>
          </p:cNvPr>
          <p:cNvGrpSpPr/>
          <p:nvPr/>
        </p:nvGrpSpPr>
        <p:grpSpPr>
          <a:xfrm>
            <a:off x="-5694381" y="973128"/>
            <a:ext cx="2548330" cy="5097968"/>
            <a:chOff x="3780946" y="5475450"/>
            <a:chExt cx="1972001" cy="3945014"/>
          </a:xfrm>
        </p:grpSpPr>
        <p:pic>
          <p:nvPicPr>
            <p:cNvPr id="20" name="Picture 19">
              <a:extLst>
                <a:ext uri="{FF2B5EF4-FFF2-40B4-BE49-F238E27FC236}">
                  <a16:creationId xmlns:a16="http://schemas.microsoft.com/office/drawing/2014/main" id="{4376AA0F-8329-7F2F-1551-C7F3A20FABD4}"/>
                </a:ext>
              </a:extLst>
            </p:cNvPr>
            <p:cNvPicPr>
              <a:picLocks noChangeAspect="1"/>
            </p:cNvPicPr>
            <p:nvPr/>
          </p:nvPicPr>
          <p:blipFill>
            <a:blip r:embed="rId5">
              <a:extLst>
                <a:ext uri="{28A0092B-C50C-407E-A947-70E740481C1C}">
                  <a14:useLocalDpi xmlns:a14="http://schemas.microsoft.com/office/drawing/2010/main" val="0"/>
                </a:ext>
              </a:extLst>
            </a:blip>
            <a:srcRect l="5214" t="2549" r="5996" b="1535"/>
            <a:stretch/>
          </p:blipFill>
          <p:spPr>
            <a:xfrm>
              <a:off x="3780946" y="5475450"/>
              <a:ext cx="1972001" cy="3945014"/>
            </a:xfrm>
            <a:prstGeom prst="rect">
              <a:avLst/>
            </a:prstGeom>
          </p:spPr>
        </p:pic>
        <p:pic>
          <p:nvPicPr>
            <p:cNvPr id="21" name="Picture 20">
              <a:extLst>
                <a:ext uri="{FF2B5EF4-FFF2-40B4-BE49-F238E27FC236}">
                  <a16:creationId xmlns:a16="http://schemas.microsoft.com/office/drawing/2014/main" id="{474CA27C-F166-3BC4-B710-503ADEA336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9467" y="5564416"/>
              <a:ext cx="1761105" cy="3761920"/>
            </a:xfrm>
            <a:prstGeom prst="roundRect">
              <a:avLst>
                <a:gd name="adj" fmla="val 12406"/>
              </a:avLst>
            </a:prstGeom>
          </p:spPr>
        </p:pic>
      </p:grpSp>
      <p:grpSp>
        <p:nvGrpSpPr>
          <p:cNvPr id="22" name="Group 21">
            <a:extLst>
              <a:ext uri="{FF2B5EF4-FFF2-40B4-BE49-F238E27FC236}">
                <a16:creationId xmlns:a16="http://schemas.microsoft.com/office/drawing/2014/main" id="{98165400-AD4E-C59D-F2AE-59F79DD9FF2E}"/>
              </a:ext>
            </a:extLst>
          </p:cNvPr>
          <p:cNvGrpSpPr/>
          <p:nvPr/>
        </p:nvGrpSpPr>
        <p:grpSpPr>
          <a:xfrm>
            <a:off x="-2787957" y="973129"/>
            <a:ext cx="2548331" cy="5097967"/>
            <a:chOff x="9190344" y="975826"/>
            <a:chExt cx="1972002" cy="3945014"/>
          </a:xfrm>
        </p:grpSpPr>
        <p:pic>
          <p:nvPicPr>
            <p:cNvPr id="23" name="Picture 22">
              <a:extLst>
                <a:ext uri="{FF2B5EF4-FFF2-40B4-BE49-F238E27FC236}">
                  <a16:creationId xmlns:a16="http://schemas.microsoft.com/office/drawing/2014/main" id="{1163EF32-E07D-A9FE-C77D-F4621C2DCFFA}"/>
                </a:ext>
              </a:extLst>
            </p:cNvPr>
            <p:cNvPicPr>
              <a:picLocks noChangeAspect="1"/>
            </p:cNvPicPr>
            <p:nvPr/>
          </p:nvPicPr>
          <p:blipFill>
            <a:blip r:embed="rId5">
              <a:extLst>
                <a:ext uri="{28A0092B-C50C-407E-A947-70E740481C1C}">
                  <a14:useLocalDpi xmlns:a14="http://schemas.microsoft.com/office/drawing/2010/main" val="0"/>
                </a:ext>
              </a:extLst>
            </a:blip>
            <a:srcRect l="5214" t="2549" r="5996" b="1535"/>
            <a:stretch/>
          </p:blipFill>
          <p:spPr>
            <a:xfrm>
              <a:off x="9190344" y="975826"/>
              <a:ext cx="1972002" cy="3945014"/>
            </a:xfrm>
            <a:prstGeom prst="rect">
              <a:avLst/>
            </a:prstGeom>
          </p:spPr>
        </p:pic>
        <p:pic>
          <p:nvPicPr>
            <p:cNvPr id="24" name="Picture 23">
              <a:extLst>
                <a:ext uri="{FF2B5EF4-FFF2-40B4-BE49-F238E27FC236}">
                  <a16:creationId xmlns:a16="http://schemas.microsoft.com/office/drawing/2014/main" id="{EA12748F-6B0D-F182-E125-D8FA8A48E95E}"/>
                </a:ext>
              </a:extLst>
            </p:cNvPr>
            <p:cNvPicPr>
              <a:picLocks noChangeAspect="1"/>
            </p:cNvPicPr>
            <p:nvPr/>
          </p:nvPicPr>
          <p:blipFill>
            <a:blip r:embed="rId9">
              <a:extLst>
                <a:ext uri="{28A0092B-C50C-407E-A947-70E740481C1C}">
                  <a14:useLocalDpi xmlns:a14="http://schemas.microsoft.com/office/drawing/2010/main" val="0"/>
                </a:ext>
              </a:extLst>
            </a:blip>
            <a:srcRect l="145" r="145"/>
            <a:stretch/>
          </p:blipFill>
          <p:spPr>
            <a:xfrm>
              <a:off x="9314017" y="1044741"/>
              <a:ext cx="1742052" cy="3780066"/>
            </a:xfrm>
            <a:prstGeom prst="roundRect">
              <a:avLst>
                <a:gd name="adj" fmla="val 13284"/>
              </a:avLst>
            </a:prstGeom>
          </p:spPr>
        </p:pic>
      </p:grpSp>
      <p:sp>
        <p:nvSpPr>
          <p:cNvPr id="25" name="TextBox 24">
            <a:extLst>
              <a:ext uri="{FF2B5EF4-FFF2-40B4-BE49-F238E27FC236}">
                <a16:creationId xmlns:a16="http://schemas.microsoft.com/office/drawing/2014/main" id="{6B807143-9464-7262-CAC8-EEB14875926D}"/>
              </a:ext>
            </a:extLst>
          </p:cNvPr>
          <p:cNvSpPr txBox="1"/>
          <p:nvPr/>
        </p:nvSpPr>
        <p:spPr>
          <a:xfrm>
            <a:off x="-7185101" y="255732"/>
            <a:ext cx="3177473"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UI (</a:t>
            </a:r>
            <a:r>
              <a:rPr lang="en-US" sz="2400" b="1" dirty="0">
                <a:latin typeface="Poppins" panose="00000500000000000000" pitchFamily="2" charset="0"/>
                <a:cs typeface="Poppins" panose="00000500000000000000" pitchFamily="2" charset="0"/>
              </a:rPr>
              <a:t>User-Interface</a:t>
            </a:r>
            <a:r>
              <a:rPr lang="en-US" sz="2400" b="1" dirty="0">
                <a:solidFill>
                  <a:schemeClr val="accent1"/>
                </a:solidFill>
                <a:latin typeface="Poppins" panose="00000500000000000000" pitchFamily="2" charset="0"/>
                <a:cs typeface="Poppins" panose="00000500000000000000" pitchFamily="2" charset="0"/>
              </a:rPr>
              <a:t>)</a:t>
            </a:r>
            <a:endParaRPr lang="en-US" sz="2400"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EF5F50F9-3167-EF71-E7D4-83F2BB5F1E47}"/>
              </a:ext>
            </a:extLst>
          </p:cNvPr>
          <p:cNvSpPr txBox="1"/>
          <p:nvPr/>
        </p:nvSpPr>
        <p:spPr>
          <a:xfrm>
            <a:off x="-10378001" y="6198918"/>
            <a:ext cx="822661" cy="369332"/>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Login</a:t>
            </a:r>
            <a:endParaRPr lang="en-US" dirty="0">
              <a:latin typeface="Poppins" panose="00000500000000000000" pitchFamily="2" charset="0"/>
              <a:cs typeface="Poppins" panose="00000500000000000000" pitchFamily="2" charset="0"/>
            </a:endParaRPr>
          </a:p>
        </p:txBody>
      </p:sp>
      <p:sp>
        <p:nvSpPr>
          <p:cNvPr id="27" name="TextBox 26">
            <a:extLst>
              <a:ext uri="{FF2B5EF4-FFF2-40B4-BE49-F238E27FC236}">
                <a16:creationId xmlns:a16="http://schemas.microsoft.com/office/drawing/2014/main" id="{28FC0677-AD58-F351-7682-FD34A0C3C1AB}"/>
              </a:ext>
            </a:extLst>
          </p:cNvPr>
          <p:cNvSpPr txBox="1"/>
          <p:nvPr/>
        </p:nvSpPr>
        <p:spPr>
          <a:xfrm>
            <a:off x="-7960077" y="6110357"/>
            <a:ext cx="1500731"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Homepage</a:t>
            </a:r>
            <a:br>
              <a:rPr lang="en-US" b="1" dirty="0">
                <a:solidFill>
                  <a:schemeClr val="accent1"/>
                </a:solidFill>
                <a:latin typeface="Poppins" panose="00000500000000000000" pitchFamily="2" charset="0"/>
                <a:cs typeface="Poppins" panose="00000500000000000000" pitchFamily="2" charset="0"/>
              </a:rPr>
            </a:br>
            <a:r>
              <a:rPr lang="en-US" b="1" dirty="0">
                <a:solidFill>
                  <a:schemeClr val="accent1"/>
                </a:solidFill>
                <a:latin typeface="Poppins" panose="00000500000000000000" pitchFamily="2" charset="0"/>
                <a:cs typeface="Poppins" panose="00000500000000000000" pitchFamily="2" charset="0"/>
              </a:rPr>
              <a:t>(</a:t>
            </a:r>
            <a:r>
              <a:rPr lang="en-US" b="1" dirty="0">
                <a:latin typeface="Poppins" panose="00000500000000000000" pitchFamily="2" charset="0"/>
                <a:cs typeface="Poppins" panose="00000500000000000000" pitchFamily="2" charset="0"/>
              </a:rPr>
              <a:t>Buyer</a:t>
            </a:r>
            <a:r>
              <a:rPr lang="en-US" b="1" dirty="0">
                <a:solidFill>
                  <a:schemeClr val="accent1"/>
                </a:solidFill>
                <a:latin typeface="Poppins" panose="00000500000000000000" pitchFamily="2" charset="0"/>
                <a:cs typeface="Poppins" panose="00000500000000000000" pitchFamily="2" charset="0"/>
              </a:rPr>
              <a:t>)</a:t>
            </a:r>
            <a:endParaRPr lang="en-US" dirty="0">
              <a:latin typeface="Poppins" panose="00000500000000000000" pitchFamily="2" charset="0"/>
              <a:cs typeface="Poppins" panose="00000500000000000000" pitchFamily="2" charset="0"/>
            </a:endParaRPr>
          </a:p>
        </p:txBody>
      </p:sp>
      <p:sp>
        <p:nvSpPr>
          <p:cNvPr id="28" name="TextBox 27">
            <a:extLst>
              <a:ext uri="{FF2B5EF4-FFF2-40B4-BE49-F238E27FC236}">
                <a16:creationId xmlns:a16="http://schemas.microsoft.com/office/drawing/2014/main" id="{81CEDE5E-9AE3-E974-23DF-37058BFCAA1F}"/>
              </a:ext>
            </a:extLst>
          </p:cNvPr>
          <p:cNvSpPr txBox="1"/>
          <p:nvPr/>
        </p:nvSpPr>
        <p:spPr>
          <a:xfrm>
            <a:off x="-5126902" y="6072098"/>
            <a:ext cx="1500732"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Homepage</a:t>
            </a:r>
            <a:br>
              <a:rPr lang="en-US" b="1" dirty="0">
                <a:solidFill>
                  <a:schemeClr val="accent1"/>
                </a:solidFill>
                <a:latin typeface="Poppins" panose="00000500000000000000" pitchFamily="2" charset="0"/>
                <a:cs typeface="Poppins" panose="00000500000000000000" pitchFamily="2" charset="0"/>
              </a:rPr>
            </a:br>
            <a:r>
              <a:rPr lang="en-US" b="1" dirty="0">
                <a:solidFill>
                  <a:schemeClr val="accent1"/>
                </a:solidFill>
                <a:latin typeface="Poppins" panose="00000500000000000000" pitchFamily="2" charset="0"/>
                <a:cs typeface="Poppins" panose="00000500000000000000" pitchFamily="2" charset="0"/>
              </a:rPr>
              <a:t>(</a:t>
            </a:r>
            <a:r>
              <a:rPr lang="en-US" b="1" dirty="0">
                <a:latin typeface="Poppins" panose="00000500000000000000" pitchFamily="2" charset="0"/>
                <a:cs typeface="Poppins" panose="00000500000000000000" pitchFamily="2" charset="0"/>
              </a:rPr>
              <a:t>Landlord</a:t>
            </a:r>
            <a:r>
              <a:rPr lang="en-US" b="1" dirty="0">
                <a:solidFill>
                  <a:schemeClr val="accent1"/>
                </a:solidFill>
                <a:latin typeface="Poppins" panose="00000500000000000000" pitchFamily="2" charset="0"/>
                <a:cs typeface="Poppins" panose="00000500000000000000" pitchFamily="2" charset="0"/>
              </a:rPr>
              <a:t>)</a:t>
            </a:r>
            <a:endParaRPr lang="en-US" dirty="0">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CD7A1CCA-7053-0002-AB9E-C919878BD388}"/>
              </a:ext>
            </a:extLst>
          </p:cNvPr>
          <p:cNvSpPr txBox="1"/>
          <p:nvPr/>
        </p:nvSpPr>
        <p:spPr>
          <a:xfrm>
            <a:off x="-2293726" y="6060419"/>
            <a:ext cx="1620957"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Transaction</a:t>
            </a:r>
          </a:p>
          <a:p>
            <a:pPr algn="ctr"/>
            <a:r>
              <a:rPr lang="en-US" b="1" dirty="0">
                <a:solidFill>
                  <a:schemeClr val="accent1"/>
                </a:solidFill>
                <a:latin typeface="Poppins" panose="00000500000000000000" pitchFamily="2" charset="0"/>
                <a:cs typeface="Poppins" panose="00000500000000000000" pitchFamily="2" charset="0"/>
              </a:rPr>
              <a:t>History</a:t>
            </a:r>
            <a:endParaRPr lang="en-US" dirty="0">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E7926853-2526-7842-970A-C4B0923C5BFE}"/>
              </a:ext>
            </a:extLst>
          </p:cNvPr>
          <p:cNvPicPr>
            <a:picLocks noChangeAspect="1"/>
          </p:cNvPicPr>
          <p:nvPr/>
        </p:nvPicPr>
        <p:blipFill rotWithShape="1">
          <a:blip r:embed="rId10"/>
          <a:srcRect l="-5239" t="38899" r="-28826" b="362"/>
          <a:stretch/>
        </p:blipFill>
        <p:spPr>
          <a:xfrm>
            <a:off x="2936503" y="977790"/>
            <a:ext cx="7182549" cy="5823563"/>
          </a:xfrm>
          <a:prstGeom prst="rect">
            <a:avLst/>
          </a:prstGeom>
          <a:ln>
            <a:noFill/>
          </a:ln>
          <a:effectLst>
            <a:softEdge rad="112500"/>
          </a:effectLst>
        </p:spPr>
      </p:pic>
    </p:spTree>
    <p:extLst>
      <p:ext uri="{BB962C8B-B14F-4D97-AF65-F5344CB8AC3E}">
        <p14:creationId xmlns:p14="http://schemas.microsoft.com/office/powerpoint/2010/main" val="1723063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7C037-A937-159E-EDEB-41B23B91457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DDC3D3E-AF69-B26F-8C9F-C2701B0416E8}"/>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t="35762" r="35759"/>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9C0DC24B-FFA7-D15A-4405-FB771945EE6F}"/>
              </a:ext>
            </a:extLst>
          </p:cNvPr>
          <p:cNvPicPr preferRelativeResize="0"/>
          <p:nvPr/>
        </p:nvPicPr>
        <p:blipFill>
          <a:blip r:embed="rId4">
            <a:alphaModFix/>
            <a:duotone>
              <a:prstClr val="black"/>
              <a:schemeClr val="accent4">
                <a:tint val="45000"/>
                <a:satMod val="400000"/>
              </a:schemeClr>
            </a:duotone>
          </a:blip>
          <a:stretch>
            <a:fillRect/>
          </a:stretch>
        </p:blipFill>
        <p:spPr>
          <a:xfrm rot="510546" flipH="1">
            <a:off x="-3162252" y="-695716"/>
            <a:ext cx="4561574" cy="7935292"/>
          </a:xfrm>
          <a:prstGeom prst="rect">
            <a:avLst/>
          </a:prstGeom>
          <a:noFill/>
          <a:ln>
            <a:noFill/>
          </a:ln>
        </p:spPr>
      </p:pic>
      <p:pic>
        <p:nvPicPr>
          <p:cNvPr id="6" name="Google Shape;252;p29">
            <a:extLst>
              <a:ext uri="{FF2B5EF4-FFF2-40B4-BE49-F238E27FC236}">
                <a16:creationId xmlns:a16="http://schemas.microsoft.com/office/drawing/2014/main" id="{A6C98A8C-B4AA-C086-B98E-383AD06807C1}"/>
              </a:ext>
            </a:extLst>
          </p:cNvPr>
          <p:cNvPicPr preferRelativeResize="0"/>
          <p:nvPr/>
        </p:nvPicPr>
        <p:blipFill>
          <a:blip r:embed="rId4">
            <a:alphaModFix/>
            <a:duotone>
              <a:prstClr val="black"/>
              <a:schemeClr val="accent4">
                <a:tint val="45000"/>
                <a:satMod val="400000"/>
              </a:schemeClr>
            </a:duotone>
          </a:blip>
          <a:stretch>
            <a:fillRect/>
          </a:stretch>
        </p:blipFill>
        <p:spPr>
          <a:xfrm rot="9892410" flipH="1">
            <a:off x="9262522" y="-3332669"/>
            <a:ext cx="8512588" cy="10435488"/>
          </a:xfrm>
          <a:prstGeom prst="rect">
            <a:avLst/>
          </a:prstGeom>
          <a:noFill/>
          <a:ln>
            <a:noFill/>
          </a:ln>
        </p:spPr>
      </p:pic>
      <p:pic>
        <p:nvPicPr>
          <p:cNvPr id="12" name="Picture 11">
            <a:extLst>
              <a:ext uri="{FF2B5EF4-FFF2-40B4-BE49-F238E27FC236}">
                <a16:creationId xmlns:a16="http://schemas.microsoft.com/office/drawing/2014/main" id="{870CDCA2-97F4-16C9-2D14-2526336EA3A0}"/>
              </a:ext>
            </a:extLst>
          </p:cNvPr>
          <p:cNvPicPr>
            <a:picLocks noChangeAspect="1"/>
          </p:cNvPicPr>
          <p:nvPr/>
        </p:nvPicPr>
        <p:blipFill>
          <a:blip r:embed="rId5"/>
          <a:srcRect l="-20718" t="39058" r="-18622" b="40"/>
          <a:stretch/>
        </p:blipFill>
        <p:spPr>
          <a:xfrm>
            <a:off x="11892806" y="949453"/>
            <a:ext cx="7445627" cy="5839154"/>
          </a:xfrm>
          <a:prstGeom prst="rect">
            <a:avLst/>
          </a:prstGeom>
          <a:effectLst>
            <a:softEdge rad="76200"/>
          </a:effectLst>
        </p:spPr>
      </p:pic>
      <p:sp>
        <p:nvSpPr>
          <p:cNvPr id="13" name="TextBox 12">
            <a:extLst>
              <a:ext uri="{FF2B5EF4-FFF2-40B4-BE49-F238E27FC236}">
                <a16:creationId xmlns:a16="http://schemas.microsoft.com/office/drawing/2014/main" id="{A7CEB43C-D3FC-A1D9-47EA-A5045A3ADE53}"/>
              </a:ext>
            </a:extLst>
          </p:cNvPr>
          <p:cNvSpPr txBox="1"/>
          <p:nvPr/>
        </p:nvSpPr>
        <p:spPr>
          <a:xfrm>
            <a:off x="13224065" y="243894"/>
            <a:ext cx="535755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 (Writing review)</a:t>
            </a:r>
          </a:p>
        </p:txBody>
      </p:sp>
      <p:sp>
        <p:nvSpPr>
          <p:cNvPr id="2" name="TextBox 1">
            <a:extLst>
              <a:ext uri="{FF2B5EF4-FFF2-40B4-BE49-F238E27FC236}">
                <a16:creationId xmlns:a16="http://schemas.microsoft.com/office/drawing/2014/main" id="{D49D1755-AA4F-976A-F6A9-29AD92BEDEDC}"/>
              </a:ext>
            </a:extLst>
          </p:cNvPr>
          <p:cNvSpPr txBox="1"/>
          <p:nvPr/>
        </p:nvSpPr>
        <p:spPr>
          <a:xfrm>
            <a:off x="4506143" y="255732"/>
            <a:ext cx="3177473"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UI (</a:t>
            </a:r>
            <a:r>
              <a:rPr lang="en-US" sz="2400" b="1" dirty="0">
                <a:latin typeface="Poppins" panose="00000500000000000000" pitchFamily="2" charset="0"/>
                <a:cs typeface="Poppins" panose="00000500000000000000" pitchFamily="2" charset="0"/>
              </a:rPr>
              <a:t>User-Interface</a:t>
            </a:r>
            <a:r>
              <a:rPr lang="en-US" sz="2400" b="1" dirty="0">
                <a:solidFill>
                  <a:schemeClr val="accent1"/>
                </a:solidFill>
                <a:latin typeface="Poppins" panose="00000500000000000000" pitchFamily="2" charset="0"/>
                <a:cs typeface="Poppins" panose="00000500000000000000" pitchFamily="2" charset="0"/>
              </a:rPr>
              <a:t>)</a:t>
            </a:r>
            <a:endParaRPr lang="en-US" sz="2400" dirty="0">
              <a:latin typeface="Poppins" panose="00000500000000000000" pitchFamily="2" charset="0"/>
              <a:cs typeface="Poppins" panose="00000500000000000000" pitchFamily="2" charset="0"/>
            </a:endParaRPr>
          </a:p>
        </p:txBody>
      </p:sp>
      <p:grpSp>
        <p:nvGrpSpPr>
          <p:cNvPr id="8" name="Group 7">
            <a:extLst>
              <a:ext uri="{FF2B5EF4-FFF2-40B4-BE49-F238E27FC236}">
                <a16:creationId xmlns:a16="http://schemas.microsoft.com/office/drawing/2014/main" id="{D941B1FE-E9D4-CFBA-A0F1-31A912888CF5}"/>
              </a:ext>
            </a:extLst>
          </p:cNvPr>
          <p:cNvGrpSpPr/>
          <p:nvPr/>
        </p:nvGrpSpPr>
        <p:grpSpPr>
          <a:xfrm>
            <a:off x="523831" y="973130"/>
            <a:ext cx="2548330" cy="5097968"/>
            <a:chOff x="902441" y="1045284"/>
            <a:chExt cx="1972001" cy="3945014"/>
          </a:xfrm>
        </p:grpSpPr>
        <p:pic>
          <p:nvPicPr>
            <p:cNvPr id="10" name="Picture 9">
              <a:extLst>
                <a:ext uri="{FF2B5EF4-FFF2-40B4-BE49-F238E27FC236}">
                  <a16:creationId xmlns:a16="http://schemas.microsoft.com/office/drawing/2014/main" id="{C425F5C3-6737-B300-E728-984A114D769F}"/>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902441" y="1045284"/>
              <a:ext cx="1972001" cy="3945014"/>
            </a:xfrm>
            <a:prstGeom prst="rect">
              <a:avLst/>
            </a:prstGeom>
          </p:spPr>
        </p:pic>
        <p:pic>
          <p:nvPicPr>
            <p:cNvPr id="11" name="Picture 10">
              <a:extLst>
                <a:ext uri="{FF2B5EF4-FFF2-40B4-BE49-F238E27FC236}">
                  <a16:creationId xmlns:a16="http://schemas.microsoft.com/office/drawing/2014/main" id="{AA201161-D1D1-27A9-2AC7-BCC5DCA492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700" y="1120349"/>
              <a:ext cx="1736207" cy="3767337"/>
            </a:xfrm>
            <a:prstGeom prst="roundRect">
              <a:avLst>
                <a:gd name="adj" fmla="val 14285"/>
              </a:avLst>
            </a:prstGeom>
          </p:spPr>
        </p:pic>
      </p:grpSp>
      <p:grpSp>
        <p:nvGrpSpPr>
          <p:cNvPr id="14" name="Group 13">
            <a:extLst>
              <a:ext uri="{FF2B5EF4-FFF2-40B4-BE49-F238E27FC236}">
                <a16:creationId xmlns:a16="http://schemas.microsoft.com/office/drawing/2014/main" id="{010090CE-9D56-A031-1650-6B5CCBF22E59}"/>
              </a:ext>
            </a:extLst>
          </p:cNvPr>
          <p:cNvGrpSpPr/>
          <p:nvPr/>
        </p:nvGrpSpPr>
        <p:grpSpPr>
          <a:xfrm>
            <a:off x="3231978" y="973128"/>
            <a:ext cx="2548330" cy="5097968"/>
            <a:chOff x="902441" y="5475450"/>
            <a:chExt cx="1972001" cy="3945014"/>
          </a:xfrm>
        </p:grpSpPr>
        <p:pic>
          <p:nvPicPr>
            <p:cNvPr id="15" name="Picture 14">
              <a:extLst>
                <a:ext uri="{FF2B5EF4-FFF2-40B4-BE49-F238E27FC236}">
                  <a16:creationId xmlns:a16="http://schemas.microsoft.com/office/drawing/2014/main" id="{F9567BD0-4A72-7D08-A8C4-CA0E3271AE7F}"/>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902441" y="5475450"/>
              <a:ext cx="1972001" cy="3945014"/>
            </a:xfrm>
            <a:prstGeom prst="rect">
              <a:avLst/>
            </a:prstGeom>
          </p:spPr>
        </p:pic>
        <p:pic>
          <p:nvPicPr>
            <p:cNvPr id="16" name="Picture 15">
              <a:extLst>
                <a:ext uri="{FF2B5EF4-FFF2-40B4-BE49-F238E27FC236}">
                  <a16:creationId xmlns:a16="http://schemas.microsoft.com/office/drawing/2014/main" id="{CBF39C4A-B8CC-7440-28FB-CDB25748D2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 y="5559431"/>
              <a:ext cx="1736207" cy="3760106"/>
            </a:xfrm>
            <a:prstGeom prst="roundRect">
              <a:avLst>
                <a:gd name="adj" fmla="val 13156"/>
              </a:avLst>
            </a:prstGeom>
          </p:spPr>
        </p:pic>
      </p:grpSp>
      <p:grpSp>
        <p:nvGrpSpPr>
          <p:cNvPr id="17" name="Group 16">
            <a:extLst>
              <a:ext uri="{FF2B5EF4-FFF2-40B4-BE49-F238E27FC236}">
                <a16:creationId xmlns:a16="http://schemas.microsoft.com/office/drawing/2014/main" id="{0372D6BE-34CA-535E-19BF-52FEE16C6ADB}"/>
              </a:ext>
            </a:extLst>
          </p:cNvPr>
          <p:cNvGrpSpPr/>
          <p:nvPr/>
        </p:nvGrpSpPr>
        <p:grpSpPr>
          <a:xfrm>
            <a:off x="6110271" y="973128"/>
            <a:ext cx="2548330" cy="5097968"/>
            <a:chOff x="3780946" y="5475450"/>
            <a:chExt cx="1972001" cy="3945014"/>
          </a:xfrm>
        </p:grpSpPr>
        <p:pic>
          <p:nvPicPr>
            <p:cNvPr id="18" name="Picture 17">
              <a:extLst>
                <a:ext uri="{FF2B5EF4-FFF2-40B4-BE49-F238E27FC236}">
                  <a16:creationId xmlns:a16="http://schemas.microsoft.com/office/drawing/2014/main" id="{388F6079-37F2-0680-6713-DE52CE9BDEDD}"/>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3780946" y="5475450"/>
              <a:ext cx="1972001" cy="3945014"/>
            </a:xfrm>
            <a:prstGeom prst="rect">
              <a:avLst/>
            </a:prstGeom>
          </p:spPr>
        </p:pic>
        <p:pic>
          <p:nvPicPr>
            <p:cNvPr id="19" name="Picture 18">
              <a:extLst>
                <a:ext uri="{FF2B5EF4-FFF2-40B4-BE49-F238E27FC236}">
                  <a16:creationId xmlns:a16="http://schemas.microsoft.com/office/drawing/2014/main" id="{3329809E-1525-621B-5A28-11DE462E16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9467" y="5564416"/>
              <a:ext cx="1761105" cy="3761920"/>
            </a:xfrm>
            <a:prstGeom prst="roundRect">
              <a:avLst>
                <a:gd name="adj" fmla="val 12406"/>
              </a:avLst>
            </a:prstGeom>
          </p:spPr>
        </p:pic>
      </p:grpSp>
      <p:grpSp>
        <p:nvGrpSpPr>
          <p:cNvPr id="22" name="Group 21">
            <a:extLst>
              <a:ext uri="{FF2B5EF4-FFF2-40B4-BE49-F238E27FC236}">
                <a16:creationId xmlns:a16="http://schemas.microsoft.com/office/drawing/2014/main" id="{6D5D0C86-0F5C-FF9F-CF6F-2A313B5E81E7}"/>
              </a:ext>
            </a:extLst>
          </p:cNvPr>
          <p:cNvGrpSpPr/>
          <p:nvPr/>
        </p:nvGrpSpPr>
        <p:grpSpPr>
          <a:xfrm>
            <a:off x="9016695" y="973129"/>
            <a:ext cx="2548331" cy="5097967"/>
            <a:chOff x="9190344" y="975826"/>
            <a:chExt cx="1972002" cy="3945014"/>
          </a:xfrm>
        </p:grpSpPr>
        <p:pic>
          <p:nvPicPr>
            <p:cNvPr id="20" name="Picture 19">
              <a:extLst>
                <a:ext uri="{FF2B5EF4-FFF2-40B4-BE49-F238E27FC236}">
                  <a16:creationId xmlns:a16="http://schemas.microsoft.com/office/drawing/2014/main" id="{CDEF300D-27AC-562C-1526-D6DFC031F10E}"/>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9190344" y="975826"/>
              <a:ext cx="1972002" cy="3945014"/>
            </a:xfrm>
            <a:prstGeom prst="rect">
              <a:avLst/>
            </a:prstGeom>
          </p:spPr>
        </p:pic>
        <p:pic>
          <p:nvPicPr>
            <p:cNvPr id="21" name="Picture 20">
              <a:extLst>
                <a:ext uri="{FF2B5EF4-FFF2-40B4-BE49-F238E27FC236}">
                  <a16:creationId xmlns:a16="http://schemas.microsoft.com/office/drawing/2014/main" id="{61ED421C-F5C6-2296-422C-742957C460ED}"/>
                </a:ext>
              </a:extLst>
            </p:cNvPr>
            <p:cNvPicPr>
              <a:picLocks noChangeAspect="1"/>
            </p:cNvPicPr>
            <p:nvPr/>
          </p:nvPicPr>
          <p:blipFill>
            <a:blip r:embed="rId10">
              <a:extLst>
                <a:ext uri="{28A0092B-C50C-407E-A947-70E740481C1C}">
                  <a14:useLocalDpi xmlns:a14="http://schemas.microsoft.com/office/drawing/2010/main" val="0"/>
                </a:ext>
              </a:extLst>
            </a:blip>
            <a:srcRect l="145" r="145"/>
            <a:stretch/>
          </p:blipFill>
          <p:spPr>
            <a:xfrm>
              <a:off x="9314017" y="1044741"/>
              <a:ext cx="1742052" cy="3780066"/>
            </a:xfrm>
            <a:prstGeom prst="roundRect">
              <a:avLst>
                <a:gd name="adj" fmla="val 13284"/>
              </a:avLst>
            </a:prstGeom>
          </p:spPr>
        </p:pic>
      </p:grpSp>
      <p:sp>
        <p:nvSpPr>
          <p:cNvPr id="23" name="TextBox 22">
            <a:extLst>
              <a:ext uri="{FF2B5EF4-FFF2-40B4-BE49-F238E27FC236}">
                <a16:creationId xmlns:a16="http://schemas.microsoft.com/office/drawing/2014/main" id="{28F500AB-0F23-11D6-BB2A-EEB2F9CBD58C}"/>
              </a:ext>
            </a:extLst>
          </p:cNvPr>
          <p:cNvSpPr txBox="1"/>
          <p:nvPr/>
        </p:nvSpPr>
        <p:spPr>
          <a:xfrm>
            <a:off x="1313243" y="6198918"/>
            <a:ext cx="822661" cy="369332"/>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Login</a:t>
            </a:r>
            <a:endParaRPr lang="en-US" dirty="0">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1A018846-4817-58AA-14CF-5C551D5FFAF4}"/>
              </a:ext>
            </a:extLst>
          </p:cNvPr>
          <p:cNvSpPr txBox="1"/>
          <p:nvPr/>
        </p:nvSpPr>
        <p:spPr>
          <a:xfrm>
            <a:off x="3731167" y="6110357"/>
            <a:ext cx="1500731"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Homepage</a:t>
            </a:r>
            <a:br>
              <a:rPr lang="en-US" b="1" dirty="0">
                <a:solidFill>
                  <a:schemeClr val="accent1"/>
                </a:solidFill>
                <a:latin typeface="Poppins" panose="00000500000000000000" pitchFamily="2" charset="0"/>
                <a:cs typeface="Poppins" panose="00000500000000000000" pitchFamily="2" charset="0"/>
              </a:rPr>
            </a:br>
            <a:r>
              <a:rPr lang="en-US" b="1" dirty="0">
                <a:solidFill>
                  <a:schemeClr val="accent1"/>
                </a:solidFill>
                <a:latin typeface="Poppins" panose="00000500000000000000" pitchFamily="2" charset="0"/>
                <a:cs typeface="Poppins" panose="00000500000000000000" pitchFamily="2" charset="0"/>
              </a:rPr>
              <a:t>(</a:t>
            </a:r>
            <a:r>
              <a:rPr lang="en-US" b="1" dirty="0">
                <a:latin typeface="Poppins" panose="00000500000000000000" pitchFamily="2" charset="0"/>
                <a:cs typeface="Poppins" panose="00000500000000000000" pitchFamily="2" charset="0"/>
              </a:rPr>
              <a:t>Buyer</a:t>
            </a:r>
            <a:r>
              <a:rPr lang="en-US" b="1" dirty="0">
                <a:solidFill>
                  <a:schemeClr val="accent1"/>
                </a:solidFill>
                <a:latin typeface="Poppins" panose="00000500000000000000" pitchFamily="2" charset="0"/>
                <a:cs typeface="Poppins" panose="00000500000000000000" pitchFamily="2" charset="0"/>
              </a:rPr>
              <a:t>)</a:t>
            </a:r>
            <a:endParaRPr lang="en-US" dirty="0">
              <a:latin typeface="Poppins" panose="000005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3C45BE5B-DC82-DDDD-54FC-32678222ABF1}"/>
              </a:ext>
            </a:extLst>
          </p:cNvPr>
          <p:cNvSpPr txBox="1"/>
          <p:nvPr/>
        </p:nvSpPr>
        <p:spPr>
          <a:xfrm>
            <a:off x="6564342" y="6072098"/>
            <a:ext cx="1500732"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Homepage</a:t>
            </a:r>
            <a:br>
              <a:rPr lang="en-US" b="1" dirty="0">
                <a:solidFill>
                  <a:schemeClr val="accent1"/>
                </a:solidFill>
                <a:latin typeface="Poppins" panose="00000500000000000000" pitchFamily="2" charset="0"/>
                <a:cs typeface="Poppins" panose="00000500000000000000" pitchFamily="2" charset="0"/>
              </a:rPr>
            </a:br>
            <a:r>
              <a:rPr lang="en-US" b="1" dirty="0">
                <a:solidFill>
                  <a:schemeClr val="accent1"/>
                </a:solidFill>
                <a:latin typeface="Poppins" panose="00000500000000000000" pitchFamily="2" charset="0"/>
                <a:cs typeface="Poppins" panose="00000500000000000000" pitchFamily="2" charset="0"/>
              </a:rPr>
              <a:t>(</a:t>
            </a:r>
            <a:r>
              <a:rPr lang="en-US" b="1" dirty="0">
                <a:latin typeface="Poppins" panose="00000500000000000000" pitchFamily="2" charset="0"/>
                <a:cs typeface="Poppins" panose="00000500000000000000" pitchFamily="2" charset="0"/>
              </a:rPr>
              <a:t>Landlord</a:t>
            </a:r>
            <a:r>
              <a:rPr lang="en-US" b="1" dirty="0">
                <a:solidFill>
                  <a:schemeClr val="accent1"/>
                </a:solidFill>
                <a:latin typeface="Poppins" panose="00000500000000000000" pitchFamily="2" charset="0"/>
                <a:cs typeface="Poppins" panose="00000500000000000000" pitchFamily="2" charset="0"/>
              </a:rPr>
              <a:t>)</a:t>
            </a:r>
            <a:endParaRPr lang="en-US"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860A339D-221F-A029-685B-BFA497FF807B}"/>
              </a:ext>
            </a:extLst>
          </p:cNvPr>
          <p:cNvSpPr txBox="1"/>
          <p:nvPr/>
        </p:nvSpPr>
        <p:spPr>
          <a:xfrm>
            <a:off x="9397518" y="6060419"/>
            <a:ext cx="1620957"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Transaction</a:t>
            </a:r>
          </a:p>
          <a:p>
            <a:pPr algn="ctr"/>
            <a:r>
              <a:rPr lang="en-US" b="1" dirty="0">
                <a:solidFill>
                  <a:schemeClr val="accent1"/>
                </a:solidFill>
                <a:latin typeface="Poppins" panose="00000500000000000000" pitchFamily="2" charset="0"/>
                <a:cs typeface="Poppins" panose="00000500000000000000" pitchFamily="2" charset="0"/>
              </a:rPr>
              <a:t>History</a:t>
            </a:r>
            <a:endParaRPr lang="en-US" dirty="0">
              <a:latin typeface="Poppins" panose="00000500000000000000" pitchFamily="2" charset="0"/>
              <a:cs typeface="Poppins" panose="00000500000000000000" pitchFamily="2" charset="0"/>
            </a:endParaRPr>
          </a:p>
        </p:txBody>
      </p:sp>
      <p:cxnSp>
        <p:nvCxnSpPr>
          <p:cNvPr id="3" name="Elbow Connector 2">
            <a:extLst>
              <a:ext uri="{FF2B5EF4-FFF2-40B4-BE49-F238E27FC236}">
                <a16:creationId xmlns:a16="http://schemas.microsoft.com/office/drawing/2014/main" id="{2A1198DB-3EC3-DF57-FB91-24E58E19D75F}"/>
              </a:ext>
            </a:extLst>
          </p:cNvPr>
          <p:cNvCxnSpPr>
            <a:cxnSpLocks/>
          </p:cNvCxnSpPr>
          <p:nvPr/>
        </p:nvCxnSpPr>
        <p:spPr>
          <a:xfrm rot="10800000">
            <a:off x="-1786709" y="3271931"/>
            <a:ext cx="1641689" cy="654613"/>
          </a:xfrm>
          <a:prstGeom prst="bentConnector3">
            <a:avLst>
              <a:gd name="adj1" fmla="val 57372"/>
            </a:avLst>
          </a:prstGeom>
          <a:ln w="22225" cap="rnd">
            <a:prstDash val="lgDashDot"/>
            <a:round/>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A25D23A-67F0-C033-10D4-150C05A993A7}"/>
              </a:ext>
            </a:extLst>
          </p:cNvPr>
          <p:cNvSpPr txBox="1"/>
          <p:nvPr/>
        </p:nvSpPr>
        <p:spPr>
          <a:xfrm>
            <a:off x="-3318863" y="2659483"/>
            <a:ext cx="1614545" cy="830997"/>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How much</a:t>
            </a:r>
          </a:p>
          <a:p>
            <a:r>
              <a:rPr lang="en-US" sz="2400" b="1" dirty="0">
                <a:solidFill>
                  <a:schemeClr val="accent1"/>
                </a:solidFill>
                <a:latin typeface="Poppins" panose="00000500000000000000" pitchFamily="2" charset="0"/>
                <a:cs typeface="Poppins" panose="00000500000000000000" pitchFamily="2" charset="0"/>
              </a:rPr>
              <a:t>I'm </a:t>
            </a:r>
            <a:r>
              <a:rPr lang="en-US" sz="2400" b="1" dirty="0">
                <a:latin typeface="Poppins" panose="00000500000000000000" pitchFamily="2" charset="0"/>
                <a:cs typeface="Poppins" panose="00000500000000000000" pitchFamily="2" charset="0"/>
              </a:rPr>
              <a:t>bidding</a:t>
            </a:r>
            <a:endParaRPr lang="en-US" sz="2400" dirty="0">
              <a:latin typeface="Poppins" panose="00000500000000000000" pitchFamily="2" charset="0"/>
              <a:cs typeface="Poppins" panose="00000500000000000000" pitchFamily="2" charset="0"/>
            </a:endParaRPr>
          </a:p>
        </p:txBody>
      </p:sp>
      <p:cxnSp>
        <p:nvCxnSpPr>
          <p:cNvPr id="7" name="Elbow Connector 6">
            <a:extLst>
              <a:ext uri="{FF2B5EF4-FFF2-40B4-BE49-F238E27FC236}">
                <a16:creationId xmlns:a16="http://schemas.microsoft.com/office/drawing/2014/main" id="{9C7EC352-E7A1-B8A5-3A6C-A9915A9C16D7}"/>
              </a:ext>
            </a:extLst>
          </p:cNvPr>
          <p:cNvCxnSpPr>
            <a:cxnSpLocks/>
          </p:cNvCxnSpPr>
          <p:nvPr/>
        </p:nvCxnSpPr>
        <p:spPr>
          <a:xfrm flipV="1">
            <a:off x="12310360" y="3429000"/>
            <a:ext cx="2713919" cy="510989"/>
          </a:xfrm>
          <a:prstGeom prst="bentConnector3">
            <a:avLst>
              <a:gd name="adj1" fmla="val 64865"/>
            </a:avLst>
          </a:prstGeom>
          <a:ln w="22225" cap="rnd">
            <a:prstDash val="lgDashDot"/>
            <a:round/>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8826552-E796-F905-9EDB-D93F3070EA2E}"/>
              </a:ext>
            </a:extLst>
          </p:cNvPr>
          <p:cNvSpPr txBox="1"/>
          <p:nvPr/>
        </p:nvSpPr>
        <p:spPr>
          <a:xfrm>
            <a:off x="15029160" y="2856431"/>
            <a:ext cx="1899302" cy="830997"/>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How much</a:t>
            </a:r>
          </a:p>
          <a:p>
            <a:r>
              <a:rPr lang="en-US" sz="2400" b="1" dirty="0">
                <a:solidFill>
                  <a:schemeClr val="accent1"/>
                </a:solidFill>
                <a:latin typeface="Poppins" panose="00000500000000000000" pitchFamily="2" charset="0"/>
                <a:cs typeface="Poppins" panose="00000500000000000000" pitchFamily="2" charset="0"/>
              </a:rPr>
              <a:t>He's </a:t>
            </a:r>
            <a:r>
              <a:rPr lang="en-US" sz="2400" b="1" dirty="0">
                <a:latin typeface="Poppins" panose="00000500000000000000" pitchFamily="2" charset="0"/>
                <a:cs typeface="Poppins" panose="00000500000000000000" pitchFamily="2" charset="0"/>
              </a:rPr>
              <a:t>Profiting</a:t>
            </a:r>
            <a:endParaRPr lang="en-US"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286946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7A2EC-D01F-88C1-F413-251FF5D8507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BC3A1F4F-5B58-A1D9-EFD2-33C831B4BED8}"/>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7352" t="42467" r="51783" b="16670"/>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F20D1CA2-FC54-6E96-16AB-A96B8DBF89B7}"/>
              </a:ext>
            </a:extLst>
          </p:cNvPr>
          <p:cNvPicPr preferRelativeResize="0"/>
          <p:nvPr/>
        </p:nvPicPr>
        <p:blipFill>
          <a:blip r:embed="rId4">
            <a:alphaModFix/>
            <a:duotone>
              <a:prstClr val="black"/>
              <a:schemeClr val="accent4">
                <a:tint val="45000"/>
                <a:satMod val="400000"/>
              </a:schemeClr>
            </a:duotone>
          </a:blip>
          <a:stretch>
            <a:fillRect/>
          </a:stretch>
        </p:blipFill>
        <p:spPr>
          <a:xfrm rot="510546" flipH="1">
            <a:off x="-3162252" y="-695716"/>
            <a:ext cx="4561574" cy="7935292"/>
          </a:xfrm>
          <a:prstGeom prst="rect">
            <a:avLst/>
          </a:prstGeom>
          <a:noFill/>
          <a:ln>
            <a:noFill/>
          </a:ln>
        </p:spPr>
      </p:pic>
      <p:pic>
        <p:nvPicPr>
          <p:cNvPr id="6" name="Google Shape;252;p29">
            <a:extLst>
              <a:ext uri="{FF2B5EF4-FFF2-40B4-BE49-F238E27FC236}">
                <a16:creationId xmlns:a16="http://schemas.microsoft.com/office/drawing/2014/main" id="{BB3EA9B4-AD4C-9BC6-8949-9F0DF07925B2}"/>
              </a:ext>
            </a:extLst>
          </p:cNvPr>
          <p:cNvPicPr preferRelativeResize="0"/>
          <p:nvPr/>
        </p:nvPicPr>
        <p:blipFill>
          <a:blip r:embed="rId4">
            <a:alphaModFix/>
            <a:duotone>
              <a:prstClr val="black"/>
              <a:schemeClr val="accent4">
                <a:tint val="45000"/>
                <a:satMod val="400000"/>
              </a:schemeClr>
            </a:duotone>
          </a:blip>
          <a:stretch>
            <a:fillRect/>
          </a:stretch>
        </p:blipFill>
        <p:spPr>
          <a:xfrm rot="9892410" flipH="1">
            <a:off x="9262522" y="-3332669"/>
            <a:ext cx="8512588" cy="10435488"/>
          </a:xfrm>
          <a:prstGeom prst="rect">
            <a:avLst/>
          </a:prstGeom>
          <a:noFill/>
          <a:ln>
            <a:noFill/>
          </a:ln>
        </p:spPr>
      </p:pic>
      <p:pic>
        <p:nvPicPr>
          <p:cNvPr id="12" name="Picture 11">
            <a:extLst>
              <a:ext uri="{FF2B5EF4-FFF2-40B4-BE49-F238E27FC236}">
                <a16:creationId xmlns:a16="http://schemas.microsoft.com/office/drawing/2014/main" id="{8A741023-9C8D-0E2E-3070-02AB1429E347}"/>
              </a:ext>
            </a:extLst>
          </p:cNvPr>
          <p:cNvPicPr>
            <a:picLocks noChangeAspect="1"/>
          </p:cNvPicPr>
          <p:nvPr/>
        </p:nvPicPr>
        <p:blipFill>
          <a:blip r:embed="rId5"/>
          <a:srcRect l="-20718" t="39058" r="-18622" b="40"/>
          <a:stretch/>
        </p:blipFill>
        <p:spPr>
          <a:xfrm>
            <a:off x="11892806" y="949453"/>
            <a:ext cx="7445627" cy="5839154"/>
          </a:xfrm>
          <a:prstGeom prst="rect">
            <a:avLst/>
          </a:prstGeom>
          <a:effectLst>
            <a:softEdge rad="76200"/>
          </a:effectLst>
        </p:spPr>
      </p:pic>
      <p:sp>
        <p:nvSpPr>
          <p:cNvPr id="13" name="TextBox 12">
            <a:extLst>
              <a:ext uri="{FF2B5EF4-FFF2-40B4-BE49-F238E27FC236}">
                <a16:creationId xmlns:a16="http://schemas.microsoft.com/office/drawing/2014/main" id="{DB55F393-13AE-A3C3-7BC7-5539B34AE78D}"/>
              </a:ext>
            </a:extLst>
          </p:cNvPr>
          <p:cNvSpPr txBox="1"/>
          <p:nvPr/>
        </p:nvSpPr>
        <p:spPr>
          <a:xfrm>
            <a:off x="13224065" y="243894"/>
            <a:ext cx="535755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 (Writing review)</a:t>
            </a:r>
          </a:p>
        </p:txBody>
      </p:sp>
      <p:sp>
        <p:nvSpPr>
          <p:cNvPr id="2" name="TextBox 1">
            <a:extLst>
              <a:ext uri="{FF2B5EF4-FFF2-40B4-BE49-F238E27FC236}">
                <a16:creationId xmlns:a16="http://schemas.microsoft.com/office/drawing/2014/main" id="{7D540383-DD44-5C57-4014-D26C52B39A6C}"/>
              </a:ext>
            </a:extLst>
          </p:cNvPr>
          <p:cNvSpPr txBox="1"/>
          <p:nvPr/>
        </p:nvSpPr>
        <p:spPr>
          <a:xfrm>
            <a:off x="4506143" y="255732"/>
            <a:ext cx="3177473"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UI (</a:t>
            </a:r>
            <a:r>
              <a:rPr lang="en-US" sz="2400" b="1" dirty="0">
                <a:latin typeface="Poppins" panose="00000500000000000000" pitchFamily="2" charset="0"/>
                <a:cs typeface="Poppins" panose="00000500000000000000" pitchFamily="2" charset="0"/>
              </a:rPr>
              <a:t>User-Interface</a:t>
            </a:r>
            <a:r>
              <a:rPr lang="en-US" sz="2400" b="1" dirty="0">
                <a:solidFill>
                  <a:schemeClr val="accent1"/>
                </a:solidFill>
                <a:latin typeface="Poppins" panose="00000500000000000000" pitchFamily="2" charset="0"/>
                <a:cs typeface="Poppins" panose="00000500000000000000" pitchFamily="2" charset="0"/>
              </a:rPr>
              <a:t>)</a:t>
            </a:r>
            <a:endParaRPr lang="en-US" sz="2400" dirty="0">
              <a:latin typeface="Poppins" panose="00000500000000000000" pitchFamily="2" charset="0"/>
              <a:cs typeface="Poppins" panose="00000500000000000000" pitchFamily="2" charset="0"/>
            </a:endParaRPr>
          </a:p>
        </p:txBody>
      </p:sp>
      <p:grpSp>
        <p:nvGrpSpPr>
          <p:cNvPr id="8" name="Group 7">
            <a:extLst>
              <a:ext uri="{FF2B5EF4-FFF2-40B4-BE49-F238E27FC236}">
                <a16:creationId xmlns:a16="http://schemas.microsoft.com/office/drawing/2014/main" id="{B13A96AB-3EB6-1176-B2F5-E35EDF1FDFEB}"/>
              </a:ext>
            </a:extLst>
          </p:cNvPr>
          <p:cNvGrpSpPr/>
          <p:nvPr/>
        </p:nvGrpSpPr>
        <p:grpSpPr>
          <a:xfrm>
            <a:off x="-2720108" y="973130"/>
            <a:ext cx="2548330" cy="5097968"/>
            <a:chOff x="902441" y="1045284"/>
            <a:chExt cx="1972001" cy="3945014"/>
          </a:xfrm>
        </p:grpSpPr>
        <p:pic>
          <p:nvPicPr>
            <p:cNvPr id="10" name="Picture 9">
              <a:extLst>
                <a:ext uri="{FF2B5EF4-FFF2-40B4-BE49-F238E27FC236}">
                  <a16:creationId xmlns:a16="http://schemas.microsoft.com/office/drawing/2014/main" id="{5B632633-4AE4-DA9B-9C96-B176F85F2CFE}"/>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902441" y="1045284"/>
              <a:ext cx="1972001" cy="3945014"/>
            </a:xfrm>
            <a:prstGeom prst="rect">
              <a:avLst/>
            </a:prstGeom>
          </p:spPr>
        </p:pic>
        <p:pic>
          <p:nvPicPr>
            <p:cNvPr id="11" name="Picture 10">
              <a:extLst>
                <a:ext uri="{FF2B5EF4-FFF2-40B4-BE49-F238E27FC236}">
                  <a16:creationId xmlns:a16="http://schemas.microsoft.com/office/drawing/2014/main" id="{DE6E46A2-E3CF-2A1F-D280-DC4B1392FD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700" y="1120349"/>
              <a:ext cx="1736207" cy="3767337"/>
            </a:xfrm>
            <a:prstGeom prst="roundRect">
              <a:avLst>
                <a:gd name="adj" fmla="val 14285"/>
              </a:avLst>
            </a:prstGeom>
          </p:spPr>
        </p:pic>
      </p:grpSp>
      <p:grpSp>
        <p:nvGrpSpPr>
          <p:cNvPr id="14" name="Group 13">
            <a:extLst>
              <a:ext uri="{FF2B5EF4-FFF2-40B4-BE49-F238E27FC236}">
                <a16:creationId xmlns:a16="http://schemas.microsoft.com/office/drawing/2014/main" id="{0D39F409-F435-D61E-3AB9-308BBEDF2F69}"/>
              </a:ext>
            </a:extLst>
          </p:cNvPr>
          <p:cNvGrpSpPr/>
          <p:nvPr/>
        </p:nvGrpSpPr>
        <p:grpSpPr>
          <a:xfrm>
            <a:off x="3231978" y="973128"/>
            <a:ext cx="2548330" cy="5097968"/>
            <a:chOff x="902441" y="5475450"/>
            <a:chExt cx="1972001" cy="3945014"/>
          </a:xfrm>
        </p:grpSpPr>
        <p:pic>
          <p:nvPicPr>
            <p:cNvPr id="15" name="Picture 14">
              <a:extLst>
                <a:ext uri="{FF2B5EF4-FFF2-40B4-BE49-F238E27FC236}">
                  <a16:creationId xmlns:a16="http://schemas.microsoft.com/office/drawing/2014/main" id="{D233AF6A-C76D-9E0F-038D-01B18C99DCC6}"/>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902441" y="5475450"/>
              <a:ext cx="1972001" cy="3945014"/>
            </a:xfrm>
            <a:prstGeom prst="rect">
              <a:avLst/>
            </a:prstGeom>
          </p:spPr>
        </p:pic>
        <p:pic>
          <p:nvPicPr>
            <p:cNvPr id="16" name="Picture 15">
              <a:extLst>
                <a:ext uri="{FF2B5EF4-FFF2-40B4-BE49-F238E27FC236}">
                  <a16:creationId xmlns:a16="http://schemas.microsoft.com/office/drawing/2014/main" id="{6D32906A-31E4-EB5E-D6E0-544B6D8DE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 y="5559431"/>
              <a:ext cx="1736207" cy="3760106"/>
            </a:xfrm>
            <a:prstGeom prst="roundRect">
              <a:avLst>
                <a:gd name="adj" fmla="val 13156"/>
              </a:avLst>
            </a:prstGeom>
          </p:spPr>
        </p:pic>
      </p:grpSp>
      <p:grpSp>
        <p:nvGrpSpPr>
          <p:cNvPr id="17" name="Group 16">
            <a:extLst>
              <a:ext uri="{FF2B5EF4-FFF2-40B4-BE49-F238E27FC236}">
                <a16:creationId xmlns:a16="http://schemas.microsoft.com/office/drawing/2014/main" id="{D4E19408-609C-2EB3-A9D3-DF903F88A8D6}"/>
              </a:ext>
            </a:extLst>
          </p:cNvPr>
          <p:cNvGrpSpPr/>
          <p:nvPr/>
        </p:nvGrpSpPr>
        <p:grpSpPr>
          <a:xfrm>
            <a:off x="6110271" y="973128"/>
            <a:ext cx="2548330" cy="5097968"/>
            <a:chOff x="3780946" y="5475450"/>
            <a:chExt cx="1972001" cy="3945014"/>
          </a:xfrm>
        </p:grpSpPr>
        <p:pic>
          <p:nvPicPr>
            <p:cNvPr id="18" name="Picture 17">
              <a:extLst>
                <a:ext uri="{FF2B5EF4-FFF2-40B4-BE49-F238E27FC236}">
                  <a16:creationId xmlns:a16="http://schemas.microsoft.com/office/drawing/2014/main" id="{E9B266E6-B31D-B5B4-3D5F-0D6DA6C78A64}"/>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3780946" y="5475450"/>
              <a:ext cx="1972001" cy="3945014"/>
            </a:xfrm>
            <a:prstGeom prst="rect">
              <a:avLst/>
            </a:prstGeom>
          </p:spPr>
        </p:pic>
        <p:pic>
          <p:nvPicPr>
            <p:cNvPr id="19" name="Picture 18">
              <a:extLst>
                <a:ext uri="{FF2B5EF4-FFF2-40B4-BE49-F238E27FC236}">
                  <a16:creationId xmlns:a16="http://schemas.microsoft.com/office/drawing/2014/main" id="{F478DA4E-C7A0-4629-1424-BF25C68FB9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9467" y="5564416"/>
              <a:ext cx="1761105" cy="3761920"/>
            </a:xfrm>
            <a:prstGeom prst="roundRect">
              <a:avLst>
                <a:gd name="adj" fmla="val 12406"/>
              </a:avLst>
            </a:prstGeom>
          </p:spPr>
        </p:pic>
      </p:grpSp>
      <p:grpSp>
        <p:nvGrpSpPr>
          <p:cNvPr id="22" name="Group 21">
            <a:extLst>
              <a:ext uri="{FF2B5EF4-FFF2-40B4-BE49-F238E27FC236}">
                <a16:creationId xmlns:a16="http://schemas.microsoft.com/office/drawing/2014/main" id="{DA46611C-00B0-9719-2E6F-1579954991B7}"/>
              </a:ext>
            </a:extLst>
          </p:cNvPr>
          <p:cNvGrpSpPr/>
          <p:nvPr/>
        </p:nvGrpSpPr>
        <p:grpSpPr>
          <a:xfrm>
            <a:off x="12565435" y="973129"/>
            <a:ext cx="2548331" cy="5097967"/>
            <a:chOff x="9190344" y="975826"/>
            <a:chExt cx="1972002" cy="3945014"/>
          </a:xfrm>
        </p:grpSpPr>
        <p:pic>
          <p:nvPicPr>
            <p:cNvPr id="20" name="Picture 19">
              <a:extLst>
                <a:ext uri="{FF2B5EF4-FFF2-40B4-BE49-F238E27FC236}">
                  <a16:creationId xmlns:a16="http://schemas.microsoft.com/office/drawing/2014/main" id="{8E7F3E61-695B-6BB8-47B7-CDAA6FB2CB75}"/>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9190344" y="975826"/>
              <a:ext cx="1972002" cy="3945014"/>
            </a:xfrm>
            <a:prstGeom prst="rect">
              <a:avLst/>
            </a:prstGeom>
          </p:spPr>
        </p:pic>
        <p:pic>
          <p:nvPicPr>
            <p:cNvPr id="21" name="Picture 20">
              <a:extLst>
                <a:ext uri="{FF2B5EF4-FFF2-40B4-BE49-F238E27FC236}">
                  <a16:creationId xmlns:a16="http://schemas.microsoft.com/office/drawing/2014/main" id="{0E9A024C-CE92-1370-8B3B-DF6EDF21CE02}"/>
                </a:ext>
              </a:extLst>
            </p:cNvPr>
            <p:cNvPicPr>
              <a:picLocks noChangeAspect="1"/>
            </p:cNvPicPr>
            <p:nvPr/>
          </p:nvPicPr>
          <p:blipFill>
            <a:blip r:embed="rId10">
              <a:extLst>
                <a:ext uri="{28A0092B-C50C-407E-A947-70E740481C1C}">
                  <a14:useLocalDpi xmlns:a14="http://schemas.microsoft.com/office/drawing/2010/main" val="0"/>
                </a:ext>
              </a:extLst>
            </a:blip>
            <a:srcRect l="145" r="145"/>
            <a:stretch/>
          </p:blipFill>
          <p:spPr>
            <a:xfrm>
              <a:off x="9314017" y="1044741"/>
              <a:ext cx="1742052" cy="3780066"/>
            </a:xfrm>
            <a:prstGeom prst="roundRect">
              <a:avLst>
                <a:gd name="adj" fmla="val 13284"/>
              </a:avLst>
            </a:prstGeom>
          </p:spPr>
        </p:pic>
      </p:grpSp>
      <p:sp>
        <p:nvSpPr>
          <p:cNvPr id="23" name="TextBox 22">
            <a:extLst>
              <a:ext uri="{FF2B5EF4-FFF2-40B4-BE49-F238E27FC236}">
                <a16:creationId xmlns:a16="http://schemas.microsoft.com/office/drawing/2014/main" id="{2713BDCD-5D05-42BF-5418-4AE9B2125427}"/>
              </a:ext>
            </a:extLst>
          </p:cNvPr>
          <p:cNvSpPr txBox="1"/>
          <p:nvPr/>
        </p:nvSpPr>
        <p:spPr>
          <a:xfrm>
            <a:off x="-1930696" y="6198918"/>
            <a:ext cx="822661" cy="369332"/>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Login</a:t>
            </a:r>
            <a:endParaRPr lang="en-US" dirty="0">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CF4F380E-B9CE-4E61-CDA9-E44814F1C33B}"/>
              </a:ext>
            </a:extLst>
          </p:cNvPr>
          <p:cNvSpPr txBox="1"/>
          <p:nvPr/>
        </p:nvSpPr>
        <p:spPr>
          <a:xfrm>
            <a:off x="3731167" y="6110357"/>
            <a:ext cx="1500731"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Homepage</a:t>
            </a:r>
            <a:br>
              <a:rPr lang="en-US" b="1" dirty="0">
                <a:solidFill>
                  <a:schemeClr val="accent1"/>
                </a:solidFill>
                <a:latin typeface="Poppins" panose="00000500000000000000" pitchFamily="2" charset="0"/>
                <a:cs typeface="Poppins" panose="00000500000000000000" pitchFamily="2" charset="0"/>
              </a:rPr>
            </a:br>
            <a:r>
              <a:rPr lang="en-US" b="1" dirty="0">
                <a:solidFill>
                  <a:schemeClr val="accent1"/>
                </a:solidFill>
                <a:latin typeface="Poppins" panose="00000500000000000000" pitchFamily="2" charset="0"/>
                <a:cs typeface="Poppins" panose="00000500000000000000" pitchFamily="2" charset="0"/>
              </a:rPr>
              <a:t>(</a:t>
            </a:r>
            <a:r>
              <a:rPr lang="en-US" b="1" dirty="0">
                <a:latin typeface="Poppins" panose="00000500000000000000" pitchFamily="2" charset="0"/>
                <a:cs typeface="Poppins" panose="00000500000000000000" pitchFamily="2" charset="0"/>
              </a:rPr>
              <a:t>Buyer</a:t>
            </a:r>
            <a:r>
              <a:rPr lang="en-US" b="1" dirty="0">
                <a:solidFill>
                  <a:schemeClr val="accent1"/>
                </a:solidFill>
                <a:latin typeface="Poppins" panose="00000500000000000000" pitchFamily="2" charset="0"/>
                <a:cs typeface="Poppins" panose="00000500000000000000" pitchFamily="2" charset="0"/>
              </a:rPr>
              <a:t>)</a:t>
            </a:r>
            <a:endParaRPr lang="en-US" dirty="0">
              <a:latin typeface="Poppins" panose="000005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5A1CA72E-2292-ACD1-E78B-D5889DA94424}"/>
              </a:ext>
            </a:extLst>
          </p:cNvPr>
          <p:cNvSpPr txBox="1"/>
          <p:nvPr/>
        </p:nvSpPr>
        <p:spPr>
          <a:xfrm>
            <a:off x="6564342" y="6072098"/>
            <a:ext cx="1500732"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Homepage</a:t>
            </a:r>
            <a:br>
              <a:rPr lang="en-US" b="1" dirty="0">
                <a:solidFill>
                  <a:schemeClr val="accent1"/>
                </a:solidFill>
                <a:latin typeface="Poppins" panose="00000500000000000000" pitchFamily="2" charset="0"/>
                <a:cs typeface="Poppins" panose="00000500000000000000" pitchFamily="2" charset="0"/>
              </a:rPr>
            </a:br>
            <a:r>
              <a:rPr lang="en-US" b="1" dirty="0">
                <a:solidFill>
                  <a:schemeClr val="accent1"/>
                </a:solidFill>
                <a:latin typeface="Poppins" panose="00000500000000000000" pitchFamily="2" charset="0"/>
                <a:cs typeface="Poppins" panose="00000500000000000000" pitchFamily="2" charset="0"/>
              </a:rPr>
              <a:t>(</a:t>
            </a:r>
            <a:r>
              <a:rPr lang="en-US" b="1" dirty="0">
                <a:latin typeface="Poppins" panose="00000500000000000000" pitchFamily="2" charset="0"/>
                <a:cs typeface="Poppins" panose="00000500000000000000" pitchFamily="2" charset="0"/>
              </a:rPr>
              <a:t>Landlord</a:t>
            </a:r>
            <a:r>
              <a:rPr lang="en-US" b="1" dirty="0">
                <a:solidFill>
                  <a:schemeClr val="accent1"/>
                </a:solidFill>
                <a:latin typeface="Poppins" panose="00000500000000000000" pitchFamily="2" charset="0"/>
                <a:cs typeface="Poppins" panose="00000500000000000000" pitchFamily="2" charset="0"/>
              </a:rPr>
              <a:t>)</a:t>
            </a:r>
            <a:endParaRPr lang="en-US"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4D992D19-786A-B485-2410-D87151C6AFF4}"/>
              </a:ext>
            </a:extLst>
          </p:cNvPr>
          <p:cNvSpPr txBox="1"/>
          <p:nvPr/>
        </p:nvSpPr>
        <p:spPr>
          <a:xfrm>
            <a:off x="12946258" y="6060419"/>
            <a:ext cx="1620957"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Transaction</a:t>
            </a:r>
          </a:p>
          <a:p>
            <a:pPr algn="ctr"/>
            <a:r>
              <a:rPr lang="en-US" b="1" dirty="0">
                <a:solidFill>
                  <a:schemeClr val="accent1"/>
                </a:solidFill>
                <a:latin typeface="Poppins" panose="00000500000000000000" pitchFamily="2" charset="0"/>
                <a:cs typeface="Poppins" panose="00000500000000000000" pitchFamily="2" charset="0"/>
              </a:rPr>
              <a:t>History</a:t>
            </a:r>
            <a:endParaRPr lang="en-US" dirty="0">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5EF3C15F-2799-40B1-EE46-AF4479BA75E6}"/>
              </a:ext>
            </a:extLst>
          </p:cNvPr>
          <p:cNvSpPr txBox="1"/>
          <p:nvPr/>
        </p:nvSpPr>
        <p:spPr>
          <a:xfrm>
            <a:off x="5168238" y="-855564"/>
            <a:ext cx="203613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Conclusion</a:t>
            </a:r>
            <a:endParaRPr lang="en-US" sz="2400" dirty="0">
              <a:latin typeface="Poppins" panose="00000500000000000000" pitchFamily="2" charset="0"/>
              <a:cs typeface="Poppins" panose="00000500000000000000" pitchFamily="2" charset="0"/>
            </a:endParaRPr>
          </a:p>
        </p:txBody>
      </p:sp>
      <p:cxnSp>
        <p:nvCxnSpPr>
          <p:cNvPr id="7" name="Elbow Connector 6">
            <a:extLst>
              <a:ext uri="{FF2B5EF4-FFF2-40B4-BE49-F238E27FC236}">
                <a16:creationId xmlns:a16="http://schemas.microsoft.com/office/drawing/2014/main" id="{D6A81B2F-2FA0-7C83-DDEE-69542D9551C8}"/>
              </a:ext>
            </a:extLst>
          </p:cNvPr>
          <p:cNvCxnSpPr>
            <a:cxnSpLocks/>
          </p:cNvCxnSpPr>
          <p:nvPr/>
        </p:nvCxnSpPr>
        <p:spPr>
          <a:xfrm rot="10800000">
            <a:off x="2257756" y="3271931"/>
            <a:ext cx="1641689" cy="654613"/>
          </a:xfrm>
          <a:prstGeom prst="bentConnector3">
            <a:avLst>
              <a:gd name="adj1" fmla="val 57372"/>
            </a:avLst>
          </a:prstGeom>
          <a:ln w="22225" cap="rnd">
            <a:prstDash val="lgDashDot"/>
            <a:round/>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9380C73-F685-35A1-A5B9-A621A9018749}"/>
              </a:ext>
            </a:extLst>
          </p:cNvPr>
          <p:cNvSpPr txBox="1"/>
          <p:nvPr/>
        </p:nvSpPr>
        <p:spPr>
          <a:xfrm>
            <a:off x="725602" y="2659483"/>
            <a:ext cx="1614545" cy="830997"/>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How much</a:t>
            </a:r>
          </a:p>
          <a:p>
            <a:r>
              <a:rPr lang="en-US" sz="2400" b="1" dirty="0">
                <a:solidFill>
                  <a:schemeClr val="accent1"/>
                </a:solidFill>
                <a:latin typeface="Poppins" panose="00000500000000000000" pitchFamily="2" charset="0"/>
                <a:cs typeface="Poppins" panose="00000500000000000000" pitchFamily="2" charset="0"/>
              </a:rPr>
              <a:t>I'm </a:t>
            </a:r>
            <a:r>
              <a:rPr lang="en-US" sz="2400" b="1" dirty="0">
                <a:latin typeface="Poppins" panose="00000500000000000000" pitchFamily="2" charset="0"/>
                <a:cs typeface="Poppins" panose="00000500000000000000" pitchFamily="2" charset="0"/>
              </a:rPr>
              <a:t>bidding</a:t>
            </a:r>
            <a:endParaRPr lang="en-US" sz="2400" dirty="0">
              <a:latin typeface="Poppins" panose="00000500000000000000" pitchFamily="2" charset="0"/>
              <a:cs typeface="Poppins" panose="00000500000000000000" pitchFamily="2" charset="0"/>
            </a:endParaRPr>
          </a:p>
        </p:txBody>
      </p:sp>
      <p:cxnSp>
        <p:nvCxnSpPr>
          <p:cNvPr id="37" name="Elbow Connector 36">
            <a:extLst>
              <a:ext uri="{FF2B5EF4-FFF2-40B4-BE49-F238E27FC236}">
                <a16:creationId xmlns:a16="http://schemas.microsoft.com/office/drawing/2014/main" id="{057F3423-4C00-5CE1-81ED-23D1C4613760}"/>
              </a:ext>
            </a:extLst>
          </p:cNvPr>
          <p:cNvCxnSpPr>
            <a:cxnSpLocks/>
          </p:cNvCxnSpPr>
          <p:nvPr/>
        </p:nvCxnSpPr>
        <p:spPr>
          <a:xfrm flipV="1">
            <a:off x="7070141" y="3429000"/>
            <a:ext cx="2713919" cy="510989"/>
          </a:xfrm>
          <a:prstGeom prst="bentConnector3">
            <a:avLst>
              <a:gd name="adj1" fmla="val 64865"/>
            </a:avLst>
          </a:prstGeom>
          <a:ln w="22225" cap="rnd">
            <a:prstDash val="lgDashDot"/>
            <a:round/>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99AA6CBF-4391-E541-7910-A825C97249AE}"/>
              </a:ext>
            </a:extLst>
          </p:cNvPr>
          <p:cNvSpPr txBox="1"/>
          <p:nvPr/>
        </p:nvSpPr>
        <p:spPr>
          <a:xfrm>
            <a:off x="9788941" y="2856431"/>
            <a:ext cx="1899302" cy="830997"/>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How much</a:t>
            </a:r>
          </a:p>
          <a:p>
            <a:r>
              <a:rPr lang="en-US" sz="2400" b="1" dirty="0">
                <a:solidFill>
                  <a:schemeClr val="accent1"/>
                </a:solidFill>
                <a:latin typeface="Poppins" panose="00000500000000000000" pitchFamily="2" charset="0"/>
                <a:cs typeface="Poppins" panose="00000500000000000000" pitchFamily="2" charset="0"/>
              </a:rPr>
              <a:t>He's </a:t>
            </a:r>
            <a:r>
              <a:rPr lang="en-US" sz="2400" b="1" dirty="0">
                <a:latin typeface="Poppins" panose="00000500000000000000" pitchFamily="2" charset="0"/>
                <a:cs typeface="Poppins" panose="00000500000000000000" pitchFamily="2" charset="0"/>
              </a:rPr>
              <a:t>Profiting</a:t>
            </a:r>
            <a:endParaRPr lang="en-US" sz="2400" dirty="0">
              <a:latin typeface="Poppins" panose="00000500000000000000" pitchFamily="2" charset="0"/>
              <a:cs typeface="Poppins" panose="00000500000000000000" pitchFamily="2" charset="0"/>
            </a:endParaRPr>
          </a:p>
        </p:txBody>
      </p:sp>
      <p:sp>
        <p:nvSpPr>
          <p:cNvPr id="44" name="TextBox 43">
            <a:extLst>
              <a:ext uri="{FF2B5EF4-FFF2-40B4-BE49-F238E27FC236}">
                <a16:creationId xmlns:a16="http://schemas.microsoft.com/office/drawing/2014/main" id="{A5406CF3-EE3D-9366-20E4-7A6689EDD9E9}"/>
              </a:ext>
            </a:extLst>
          </p:cNvPr>
          <p:cNvSpPr txBox="1"/>
          <p:nvPr/>
        </p:nvSpPr>
        <p:spPr>
          <a:xfrm>
            <a:off x="285719" y="7198476"/>
            <a:ext cx="9765038" cy="3970318"/>
          </a:xfrm>
          <a:prstGeom prst="rect">
            <a:avLst/>
          </a:prstGeom>
          <a:noFill/>
        </p:spPr>
        <p:txBody>
          <a:bodyPr wrap="square" rtlCol="0">
            <a:spAutoFit/>
          </a:bodyPr>
          <a:lstStyle/>
          <a:p>
            <a:r>
              <a:rPr lang="en-US" sz="2800" dirty="0">
                <a:latin typeface="Poppins" panose="00000500000000000000" pitchFamily="2" charset="0"/>
                <a:cs typeface="Poppins" panose="00000500000000000000" pitchFamily="2" charset="0"/>
              </a:rPr>
              <a:t>our property app simplifies buying, selling, and investing for everyone, featuring a variety of diagrams to highlight its functions. With easy ownership transfers, property publishing for landlords, and detailed land history viewing, users can confidently navigate the market with ease of use .The app also ensures secure transactions through blockchain technology, making it safe and reliable. Whether you’re a landlord managing properties or a buyer searching for your next home, our app enhance the process and makes real estate accessible for all</a:t>
            </a:r>
          </a:p>
        </p:txBody>
      </p:sp>
    </p:spTree>
    <p:extLst>
      <p:ext uri="{BB962C8B-B14F-4D97-AF65-F5344CB8AC3E}">
        <p14:creationId xmlns:p14="http://schemas.microsoft.com/office/powerpoint/2010/main" val="30973769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1EEF2-6B53-CC5D-A78C-89F6456B2A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9109D99-9777-375B-D484-E57CD730567F}"/>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2" t="55206" r="55173"/>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75599540-9E95-990C-DC44-5790E72133B1}"/>
              </a:ext>
            </a:extLst>
          </p:cNvPr>
          <p:cNvPicPr preferRelativeResize="0"/>
          <p:nvPr/>
        </p:nvPicPr>
        <p:blipFill>
          <a:blip r:embed="rId4">
            <a:alphaModFix/>
            <a:duotone>
              <a:prstClr val="black"/>
              <a:schemeClr val="accent4">
                <a:tint val="45000"/>
                <a:satMod val="400000"/>
              </a:schemeClr>
            </a:duotone>
          </a:blip>
          <a:stretch>
            <a:fillRect/>
          </a:stretch>
        </p:blipFill>
        <p:spPr>
          <a:xfrm rot="510546" flipH="1">
            <a:off x="-3162252" y="-695716"/>
            <a:ext cx="4561574" cy="7935292"/>
          </a:xfrm>
          <a:prstGeom prst="rect">
            <a:avLst/>
          </a:prstGeom>
          <a:noFill/>
          <a:ln>
            <a:noFill/>
          </a:ln>
        </p:spPr>
      </p:pic>
      <p:pic>
        <p:nvPicPr>
          <p:cNvPr id="6" name="Google Shape;252;p29">
            <a:extLst>
              <a:ext uri="{FF2B5EF4-FFF2-40B4-BE49-F238E27FC236}">
                <a16:creationId xmlns:a16="http://schemas.microsoft.com/office/drawing/2014/main" id="{5A41600B-5410-A005-4705-51103C115B55}"/>
              </a:ext>
            </a:extLst>
          </p:cNvPr>
          <p:cNvPicPr preferRelativeResize="0"/>
          <p:nvPr/>
        </p:nvPicPr>
        <p:blipFill>
          <a:blip r:embed="rId4">
            <a:alphaModFix/>
            <a:duotone>
              <a:prstClr val="black"/>
              <a:schemeClr val="accent4">
                <a:tint val="45000"/>
                <a:satMod val="400000"/>
              </a:schemeClr>
            </a:duotone>
          </a:blip>
          <a:stretch>
            <a:fillRect/>
          </a:stretch>
        </p:blipFill>
        <p:spPr>
          <a:xfrm rot="9892410" flipH="1">
            <a:off x="9262522" y="-3332669"/>
            <a:ext cx="8512588" cy="10435488"/>
          </a:xfrm>
          <a:prstGeom prst="rect">
            <a:avLst/>
          </a:prstGeom>
          <a:noFill/>
          <a:ln>
            <a:noFill/>
          </a:ln>
        </p:spPr>
      </p:pic>
      <p:pic>
        <p:nvPicPr>
          <p:cNvPr id="12" name="Picture 11">
            <a:extLst>
              <a:ext uri="{FF2B5EF4-FFF2-40B4-BE49-F238E27FC236}">
                <a16:creationId xmlns:a16="http://schemas.microsoft.com/office/drawing/2014/main" id="{00C7644E-D263-263A-CBF3-41538D25EEAF}"/>
              </a:ext>
            </a:extLst>
          </p:cNvPr>
          <p:cNvPicPr>
            <a:picLocks noChangeAspect="1"/>
          </p:cNvPicPr>
          <p:nvPr/>
        </p:nvPicPr>
        <p:blipFill>
          <a:blip r:embed="rId5"/>
          <a:srcRect l="-20718" t="39058" r="-18622" b="40"/>
          <a:stretch/>
        </p:blipFill>
        <p:spPr>
          <a:xfrm>
            <a:off x="11892806" y="949453"/>
            <a:ext cx="7445627" cy="5839154"/>
          </a:xfrm>
          <a:prstGeom prst="rect">
            <a:avLst/>
          </a:prstGeom>
          <a:effectLst>
            <a:softEdge rad="76200"/>
          </a:effectLst>
        </p:spPr>
      </p:pic>
      <p:sp>
        <p:nvSpPr>
          <p:cNvPr id="13" name="TextBox 12">
            <a:extLst>
              <a:ext uri="{FF2B5EF4-FFF2-40B4-BE49-F238E27FC236}">
                <a16:creationId xmlns:a16="http://schemas.microsoft.com/office/drawing/2014/main" id="{6436EB51-A718-9222-9180-84EB7A949EE1}"/>
              </a:ext>
            </a:extLst>
          </p:cNvPr>
          <p:cNvSpPr txBox="1"/>
          <p:nvPr/>
        </p:nvSpPr>
        <p:spPr>
          <a:xfrm>
            <a:off x="13224065" y="243894"/>
            <a:ext cx="535755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Activity </a:t>
            </a:r>
            <a:r>
              <a:rPr lang="en-US" sz="2400" dirty="0">
                <a:latin typeface="Poppins" panose="00000500000000000000" pitchFamily="2" charset="0"/>
                <a:cs typeface="Poppins" panose="00000500000000000000" pitchFamily="2" charset="0"/>
              </a:rPr>
              <a:t>Diagram (Writing review)</a:t>
            </a:r>
          </a:p>
        </p:txBody>
      </p:sp>
      <p:sp>
        <p:nvSpPr>
          <p:cNvPr id="2" name="TextBox 1">
            <a:extLst>
              <a:ext uri="{FF2B5EF4-FFF2-40B4-BE49-F238E27FC236}">
                <a16:creationId xmlns:a16="http://schemas.microsoft.com/office/drawing/2014/main" id="{29F53442-FC35-4E32-121E-C14B502B692B}"/>
              </a:ext>
            </a:extLst>
          </p:cNvPr>
          <p:cNvSpPr txBox="1"/>
          <p:nvPr/>
        </p:nvSpPr>
        <p:spPr>
          <a:xfrm>
            <a:off x="5168238" y="243894"/>
            <a:ext cx="203613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Conclusion</a:t>
            </a:r>
            <a:endParaRPr lang="en-US" sz="2400" dirty="0">
              <a:latin typeface="Poppins" panose="00000500000000000000" pitchFamily="2" charset="0"/>
              <a:cs typeface="Poppins" panose="00000500000000000000" pitchFamily="2" charset="0"/>
            </a:endParaRPr>
          </a:p>
        </p:txBody>
      </p:sp>
      <p:grpSp>
        <p:nvGrpSpPr>
          <p:cNvPr id="8" name="Group 7">
            <a:extLst>
              <a:ext uri="{FF2B5EF4-FFF2-40B4-BE49-F238E27FC236}">
                <a16:creationId xmlns:a16="http://schemas.microsoft.com/office/drawing/2014/main" id="{8136FD8B-CBFF-05BC-DF9F-3628C1455385}"/>
              </a:ext>
            </a:extLst>
          </p:cNvPr>
          <p:cNvGrpSpPr/>
          <p:nvPr/>
        </p:nvGrpSpPr>
        <p:grpSpPr>
          <a:xfrm>
            <a:off x="-2720108" y="973130"/>
            <a:ext cx="2548330" cy="5097968"/>
            <a:chOff x="902441" y="1045284"/>
            <a:chExt cx="1972001" cy="3945014"/>
          </a:xfrm>
        </p:grpSpPr>
        <p:pic>
          <p:nvPicPr>
            <p:cNvPr id="10" name="Picture 9">
              <a:extLst>
                <a:ext uri="{FF2B5EF4-FFF2-40B4-BE49-F238E27FC236}">
                  <a16:creationId xmlns:a16="http://schemas.microsoft.com/office/drawing/2014/main" id="{6021E3FA-CA13-B0E1-0E0C-F1E59B0CD216}"/>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902441" y="1045284"/>
              <a:ext cx="1972001" cy="3945014"/>
            </a:xfrm>
            <a:prstGeom prst="rect">
              <a:avLst/>
            </a:prstGeom>
          </p:spPr>
        </p:pic>
        <p:pic>
          <p:nvPicPr>
            <p:cNvPr id="11" name="Picture 10">
              <a:extLst>
                <a:ext uri="{FF2B5EF4-FFF2-40B4-BE49-F238E27FC236}">
                  <a16:creationId xmlns:a16="http://schemas.microsoft.com/office/drawing/2014/main" id="{4D7ED3C5-7649-E35B-FD38-FA7C64E2EE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700" y="1120349"/>
              <a:ext cx="1736207" cy="3767337"/>
            </a:xfrm>
            <a:prstGeom prst="roundRect">
              <a:avLst>
                <a:gd name="adj" fmla="val 14285"/>
              </a:avLst>
            </a:prstGeom>
          </p:spPr>
        </p:pic>
      </p:grpSp>
      <p:grpSp>
        <p:nvGrpSpPr>
          <p:cNvPr id="14" name="Group 13">
            <a:extLst>
              <a:ext uri="{FF2B5EF4-FFF2-40B4-BE49-F238E27FC236}">
                <a16:creationId xmlns:a16="http://schemas.microsoft.com/office/drawing/2014/main" id="{364752DA-09DA-026B-CB7A-883CD8D67CC7}"/>
              </a:ext>
            </a:extLst>
          </p:cNvPr>
          <p:cNvGrpSpPr/>
          <p:nvPr/>
        </p:nvGrpSpPr>
        <p:grpSpPr>
          <a:xfrm>
            <a:off x="-4638385" y="973128"/>
            <a:ext cx="2548330" cy="5097968"/>
            <a:chOff x="902441" y="5475450"/>
            <a:chExt cx="1972001" cy="3945014"/>
          </a:xfrm>
        </p:grpSpPr>
        <p:pic>
          <p:nvPicPr>
            <p:cNvPr id="15" name="Picture 14">
              <a:extLst>
                <a:ext uri="{FF2B5EF4-FFF2-40B4-BE49-F238E27FC236}">
                  <a16:creationId xmlns:a16="http://schemas.microsoft.com/office/drawing/2014/main" id="{2A40CC93-FA98-28EF-74D9-7BA2EE749FA9}"/>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902441" y="5475450"/>
              <a:ext cx="1972001" cy="3945014"/>
            </a:xfrm>
            <a:prstGeom prst="rect">
              <a:avLst/>
            </a:prstGeom>
          </p:spPr>
        </p:pic>
        <p:pic>
          <p:nvPicPr>
            <p:cNvPr id="16" name="Picture 15">
              <a:extLst>
                <a:ext uri="{FF2B5EF4-FFF2-40B4-BE49-F238E27FC236}">
                  <a16:creationId xmlns:a16="http://schemas.microsoft.com/office/drawing/2014/main" id="{B2328CBE-C85F-8D3B-881A-73E9FC591C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 y="5559431"/>
              <a:ext cx="1736207" cy="3760106"/>
            </a:xfrm>
            <a:prstGeom prst="roundRect">
              <a:avLst>
                <a:gd name="adj" fmla="val 13156"/>
              </a:avLst>
            </a:prstGeom>
          </p:spPr>
        </p:pic>
      </p:grpSp>
      <p:grpSp>
        <p:nvGrpSpPr>
          <p:cNvPr id="17" name="Group 16">
            <a:extLst>
              <a:ext uri="{FF2B5EF4-FFF2-40B4-BE49-F238E27FC236}">
                <a16:creationId xmlns:a16="http://schemas.microsoft.com/office/drawing/2014/main" id="{41CBF5D5-6F7D-2363-8127-98DB6F10367E}"/>
              </a:ext>
            </a:extLst>
          </p:cNvPr>
          <p:cNvGrpSpPr/>
          <p:nvPr/>
        </p:nvGrpSpPr>
        <p:grpSpPr>
          <a:xfrm>
            <a:off x="14154805" y="973128"/>
            <a:ext cx="2548330" cy="5097968"/>
            <a:chOff x="3780946" y="5475450"/>
            <a:chExt cx="1972001" cy="3945014"/>
          </a:xfrm>
        </p:grpSpPr>
        <p:pic>
          <p:nvPicPr>
            <p:cNvPr id="18" name="Picture 17">
              <a:extLst>
                <a:ext uri="{FF2B5EF4-FFF2-40B4-BE49-F238E27FC236}">
                  <a16:creationId xmlns:a16="http://schemas.microsoft.com/office/drawing/2014/main" id="{6D71FBA6-F3B7-C31E-0AC9-8550205B3041}"/>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3780946" y="5475450"/>
              <a:ext cx="1972001" cy="3945014"/>
            </a:xfrm>
            <a:prstGeom prst="rect">
              <a:avLst/>
            </a:prstGeom>
          </p:spPr>
        </p:pic>
        <p:pic>
          <p:nvPicPr>
            <p:cNvPr id="19" name="Picture 18">
              <a:extLst>
                <a:ext uri="{FF2B5EF4-FFF2-40B4-BE49-F238E27FC236}">
                  <a16:creationId xmlns:a16="http://schemas.microsoft.com/office/drawing/2014/main" id="{E8EB0368-01F0-AE0E-D47A-25A6BE525A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99467" y="5564416"/>
              <a:ext cx="1761105" cy="3761920"/>
            </a:xfrm>
            <a:prstGeom prst="roundRect">
              <a:avLst>
                <a:gd name="adj" fmla="val 12406"/>
              </a:avLst>
            </a:prstGeom>
          </p:spPr>
        </p:pic>
      </p:grpSp>
      <p:grpSp>
        <p:nvGrpSpPr>
          <p:cNvPr id="22" name="Group 21">
            <a:extLst>
              <a:ext uri="{FF2B5EF4-FFF2-40B4-BE49-F238E27FC236}">
                <a16:creationId xmlns:a16="http://schemas.microsoft.com/office/drawing/2014/main" id="{D1068F8D-DBB2-54F1-A65C-C7BD5FB0D2AA}"/>
              </a:ext>
            </a:extLst>
          </p:cNvPr>
          <p:cNvGrpSpPr/>
          <p:nvPr/>
        </p:nvGrpSpPr>
        <p:grpSpPr>
          <a:xfrm>
            <a:off x="12565435" y="973129"/>
            <a:ext cx="2548331" cy="5097967"/>
            <a:chOff x="9190344" y="975826"/>
            <a:chExt cx="1972002" cy="3945014"/>
          </a:xfrm>
        </p:grpSpPr>
        <p:pic>
          <p:nvPicPr>
            <p:cNvPr id="20" name="Picture 19">
              <a:extLst>
                <a:ext uri="{FF2B5EF4-FFF2-40B4-BE49-F238E27FC236}">
                  <a16:creationId xmlns:a16="http://schemas.microsoft.com/office/drawing/2014/main" id="{FC3873A4-5A04-E146-F454-7CF7D6937FEB}"/>
                </a:ext>
              </a:extLst>
            </p:cNvPr>
            <p:cNvPicPr>
              <a:picLocks noChangeAspect="1"/>
            </p:cNvPicPr>
            <p:nvPr/>
          </p:nvPicPr>
          <p:blipFill>
            <a:blip r:embed="rId6">
              <a:extLst>
                <a:ext uri="{28A0092B-C50C-407E-A947-70E740481C1C}">
                  <a14:useLocalDpi xmlns:a14="http://schemas.microsoft.com/office/drawing/2010/main" val="0"/>
                </a:ext>
              </a:extLst>
            </a:blip>
            <a:srcRect l="5214" t="2549" r="5996" b="1535"/>
            <a:stretch/>
          </p:blipFill>
          <p:spPr>
            <a:xfrm>
              <a:off x="9190344" y="975826"/>
              <a:ext cx="1972002" cy="3945014"/>
            </a:xfrm>
            <a:prstGeom prst="rect">
              <a:avLst/>
            </a:prstGeom>
          </p:spPr>
        </p:pic>
        <p:pic>
          <p:nvPicPr>
            <p:cNvPr id="21" name="Picture 20">
              <a:extLst>
                <a:ext uri="{FF2B5EF4-FFF2-40B4-BE49-F238E27FC236}">
                  <a16:creationId xmlns:a16="http://schemas.microsoft.com/office/drawing/2014/main" id="{0E157CF4-C21E-0C1A-9C31-8447DDB87B66}"/>
                </a:ext>
              </a:extLst>
            </p:cNvPr>
            <p:cNvPicPr>
              <a:picLocks noChangeAspect="1"/>
            </p:cNvPicPr>
            <p:nvPr/>
          </p:nvPicPr>
          <p:blipFill>
            <a:blip r:embed="rId10">
              <a:extLst>
                <a:ext uri="{28A0092B-C50C-407E-A947-70E740481C1C}">
                  <a14:useLocalDpi xmlns:a14="http://schemas.microsoft.com/office/drawing/2010/main" val="0"/>
                </a:ext>
              </a:extLst>
            </a:blip>
            <a:srcRect l="145" r="145"/>
            <a:stretch/>
          </p:blipFill>
          <p:spPr>
            <a:xfrm>
              <a:off x="9314017" y="1044741"/>
              <a:ext cx="1742052" cy="3780066"/>
            </a:xfrm>
            <a:prstGeom prst="roundRect">
              <a:avLst>
                <a:gd name="adj" fmla="val 13284"/>
              </a:avLst>
            </a:prstGeom>
          </p:spPr>
        </p:pic>
      </p:grpSp>
      <p:sp>
        <p:nvSpPr>
          <p:cNvPr id="23" name="TextBox 22">
            <a:extLst>
              <a:ext uri="{FF2B5EF4-FFF2-40B4-BE49-F238E27FC236}">
                <a16:creationId xmlns:a16="http://schemas.microsoft.com/office/drawing/2014/main" id="{EF704EB2-DADD-5A7F-853B-660892D890C8}"/>
              </a:ext>
            </a:extLst>
          </p:cNvPr>
          <p:cNvSpPr txBox="1"/>
          <p:nvPr/>
        </p:nvSpPr>
        <p:spPr>
          <a:xfrm>
            <a:off x="-1930696" y="6198918"/>
            <a:ext cx="822661" cy="369332"/>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Login</a:t>
            </a:r>
            <a:endParaRPr lang="en-US" dirty="0">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AF23F1F1-1886-5AFA-BCD5-00630134B7D1}"/>
              </a:ext>
            </a:extLst>
          </p:cNvPr>
          <p:cNvSpPr txBox="1"/>
          <p:nvPr/>
        </p:nvSpPr>
        <p:spPr>
          <a:xfrm>
            <a:off x="-4139196" y="6110357"/>
            <a:ext cx="1500731"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Homepage</a:t>
            </a:r>
            <a:br>
              <a:rPr lang="en-US" b="1" dirty="0">
                <a:solidFill>
                  <a:schemeClr val="accent1"/>
                </a:solidFill>
                <a:latin typeface="Poppins" panose="00000500000000000000" pitchFamily="2" charset="0"/>
                <a:cs typeface="Poppins" panose="00000500000000000000" pitchFamily="2" charset="0"/>
              </a:rPr>
            </a:br>
            <a:r>
              <a:rPr lang="en-US" b="1" dirty="0">
                <a:solidFill>
                  <a:schemeClr val="accent1"/>
                </a:solidFill>
                <a:latin typeface="Poppins" panose="00000500000000000000" pitchFamily="2" charset="0"/>
                <a:cs typeface="Poppins" panose="00000500000000000000" pitchFamily="2" charset="0"/>
              </a:rPr>
              <a:t>(</a:t>
            </a:r>
            <a:r>
              <a:rPr lang="en-US" b="1" dirty="0">
                <a:latin typeface="Poppins" panose="00000500000000000000" pitchFamily="2" charset="0"/>
                <a:cs typeface="Poppins" panose="00000500000000000000" pitchFamily="2" charset="0"/>
              </a:rPr>
              <a:t>Buyer</a:t>
            </a:r>
            <a:r>
              <a:rPr lang="en-US" b="1" dirty="0">
                <a:solidFill>
                  <a:schemeClr val="accent1"/>
                </a:solidFill>
                <a:latin typeface="Poppins" panose="00000500000000000000" pitchFamily="2" charset="0"/>
                <a:cs typeface="Poppins" panose="00000500000000000000" pitchFamily="2" charset="0"/>
              </a:rPr>
              <a:t>)</a:t>
            </a:r>
            <a:endParaRPr lang="en-US" dirty="0">
              <a:latin typeface="Poppins" panose="000005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99CF14AD-89FE-3BFD-28C3-234A4DFBAF86}"/>
              </a:ext>
            </a:extLst>
          </p:cNvPr>
          <p:cNvSpPr txBox="1"/>
          <p:nvPr/>
        </p:nvSpPr>
        <p:spPr>
          <a:xfrm>
            <a:off x="14608876" y="6072098"/>
            <a:ext cx="1500732"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Homepage</a:t>
            </a:r>
            <a:br>
              <a:rPr lang="en-US" b="1" dirty="0">
                <a:solidFill>
                  <a:schemeClr val="accent1"/>
                </a:solidFill>
                <a:latin typeface="Poppins" panose="00000500000000000000" pitchFamily="2" charset="0"/>
                <a:cs typeface="Poppins" panose="00000500000000000000" pitchFamily="2" charset="0"/>
              </a:rPr>
            </a:br>
            <a:r>
              <a:rPr lang="en-US" b="1" dirty="0">
                <a:solidFill>
                  <a:schemeClr val="accent1"/>
                </a:solidFill>
                <a:latin typeface="Poppins" panose="00000500000000000000" pitchFamily="2" charset="0"/>
                <a:cs typeface="Poppins" panose="00000500000000000000" pitchFamily="2" charset="0"/>
              </a:rPr>
              <a:t>(</a:t>
            </a:r>
            <a:r>
              <a:rPr lang="en-US" b="1" dirty="0">
                <a:latin typeface="Poppins" panose="00000500000000000000" pitchFamily="2" charset="0"/>
                <a:cs typeface="Poppins" panose="00000500000000000000" pitchFamily="2" charset="0"/>
              </a:rPr>
              <a:t>Landlord</a:t>
            </a:r>
            <a:r>
              <a:rPr lang="en-US" b="1" dirty="0">
                <a:solidFill>
                  <a:schemeClr val="accent1"/>
                </a:solidFill>
                <a:latin typeface="Poppins" panose="00000500000000000000" pitchFamily="2" charset="0"/>
                <a:cs typeface="Poppins" panose="00000500000000000000" pitchFamily="2" charset="0"/>
              </a:rPr>
              <a:t>)</a:t>
            </a:r>
            <a:endParaRPr lang="en-US" dirty="0">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9FB22B64-3FC9-61E9-5DCC-6C5C34601003}"/>
              </a:ext>
            </a:extLst>
          </p:cNvPr>
          <p:cNvSpPr txBox="1"/>
          <p:nvPr/>
        </p:nvSpPr>
        <p:spPr>
          <a:xfrm>
            <a:off x="12946258" y="6060419"/>
            <a:ext cx="1620957" cy="646331"/>
          </a:xfrm>
          <a:prstGeom prst="rect">
            <a:avLst/>
          </a:prstGeom>
          <a:noFill/>
        </p:spPr>
        <p:txBody>
          <a:bodyPr wrap="none" rtlCol="0">
            <a:spAutoFit/>
          </a:bodyPr>
          <a:lstStyle/>
          <a:p>
            <a:pPr algn="ctr"/>
            <a:r>
              <a:rPr lang="en-US" b="1" dirty="0">
                <a:solidFill>
                  <a:schemeClr val="accent1"/>
                </a:solidFill>
                <a:latin typeface="Poppins" panose="00000500000000000000" pitchFamily="2" charset="0"/>
                <a:cs typeface="Poppins" panose="00000500000000000000" pitchFamily="2" charset="0"/>
              </a:rPr>
              <a:t>Transaction</a:t>
            </a:r>
          </a:p>
          <a:p>
            <a:pPr algn="ctr"/>
            <a:r>
              <a:rPr lang="en-US" b="1" dirty="0">
                <a:solidFill>
                  <a:schemeClr val="accent1"/>
                </a:solidFill>
                <a:latin typeface="Poppins" panose="00000500000000000000" pitchFamily="2" charset="0"/>
                <a:cs typeface="Poppins" panose="00000500000000000000" pitchFamily="2" charset="0"/>
              </a:rPr>
              <a:t>History</a:t>
            </a:r>
            <a:endParaRPr lang="en-US" dirty="0">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6C5633F7-4810-740C-ACE9-0454387E6191}"/>
              </a:ext>
            </a:extLst>
          </p:cNvPr>
          <p:cNvSpPr txBox="1"/>
          <p:nvPr/>
        </p:nvSpPr>
        <p:spPr>
          <a:xfrm>
            <a:off x="12735734" y="255732"/>
            <a:ext cx="3177473"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UI (</a:t>
            </a:r>
            <a:r>
              <a:rPr lang="en-US" sz="2400" b="1" dirty="0">
                <a:latin typeface="Poppins" panose="00000500000000000000" pitchFamily="2" charset="0"/>
                <a:cs typeface="Poppins" panose="00000500000000000000" pitchFamily="2" charset="0"/>
              </a:rPr>
              <a:t>User-Interface</a:t>
            </a:r>
            <a:r>
              <a:rPr lang="en-US" sz="2400" b="1" dirty="0">
                <a:solidFill>
                  <a:schemeClr val="accent1"/>
                </a:solidFill>
                <a:latin typeface="Poppins" panose="00000500000000000000" pitchFamily="2" charset="0"/>
                <a:cs typeface="Poppins" panose="00000500000000000000" pitchFamily="2" charset="0"/>
              </a:rPr>
              <a:t>)</a:t>
            </a:r>
            <a:endParaRPr lang="en-US" sz="2400" dirty="0">
              <a:latin typeface="Poppins" panose="00000500000000000000" pitchFamily="2" charset="0"/>
              <a:cs typeface="Poppins" panose="00000500000000000000" pitchFamily="2" charset="0"/>
            </a:endParaRPr>
          </a:p>
        </p:txBody>
      </p:sp>
      <p:cxnSp>
        <p:nvCxnSpPr>
          <p:cNvPr id="4" name="Elbow Connector 3">
            <a:extLst>
              <a:ext uri="{FF2B5EF4-FFF2-40B4-BE49-F238E27FC236}">
                <a16:creationId xmlns:a16="http://schemas.microsoft.com/office/drawing/2014/main" id="{09DC7853-2536-3E72-6C28-195A2061A81F}"/>
              </a:ext>
            </a:extLst>
          </p:cNvPr>
          <p:cNvCxnSpPr>
            <a:cxnSpLocks/>
          </p:cNvCxnSpPr>
          <p:nvPr/>
        </p:nvCxnSpPr>
        <p:spPr>
          <a:xfrm flipV="1">
            <a:off x="14613939" y="3429000"/>
            <a:ext cx="2713919" cy="510989"/>
          </a:xfrm>
          <a:prstGeom prst="bentConnector3">
            <a:avLst>
              <a:gd name="adj1" fmla="val 64865"/>
            </a:avLst>
          </a:prstGeom>
          <a:ln w="22225" cap="rnd">
            <a:prstDash val="lgDashDot"/>
            <a:roun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84248F5-A52C-267A-2535-1475A420E2B9}"/>
              </a:ext>
            </a:extLst>
          </p:cNvPr>
          <p:cNvSpPr txBox="1"/>
          <p:nvPr/>
        </p:nvSpPr>
        <p:spPr>
          <a:xfrm>
            <a:off x="17332739" y="2856431"/>
            <a:ext cx="1899302" cy="830997"/>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How much</a:t>
            </a:r>
          </a:p>
          <a:p>
            <a:r>
              <a:rPr lang="en-US" sz="2400" b="1" dirty="0">
                <a:solidFill>
                  <a:schemeClr val="accent1"/>
                </a:solidFill>
                <a:latin typeface="Poppins" panose="00000500000000000000" pitchFamily="2" charset="0"/>
                <a:cs typeface="Poppins" panose="00000500000000000000" pitchFamily="2" charset="0"/>
              </a:rPr>
              <a:t>He's </a:t>
            </a:r>
            <a:r>
              <a:rPr lang="en-US" sz="2400" b="1" dirty="0">
                <a:latin typeface="Poppins" panose="00000500000000000000" pitchFamily="2" charset="0"/>
                <a:cs typeface="Poppins" panose="00000500000000000000" pitchFamily="2" charset="0"/>
              </a:rPr>
              <a:t>Profiting</a:t>
            </a:r>
            <a:endParaRPr lang="en-US" sz="2400" dirty="0">
              <a:latin typeface="Poppins" panose="00000500000000000000" pitchFamily="2" charset="0"/>
              <a:cs typeface="Poppins" panose="00000500000000000000" pitchFamily="2" charset="0"/>
            </a:endParaRPr>
          </a:p>
        </p:txBody>
      </p:sp>
      <p:cxnSp>
        <p:nvCxnSpPr>
          <p:cNvPr id="27" name="Elbow Connector 26">
            <a:extLst>
              <a:ext uri="{FF2B5EF4-FFF2-40B4-BE49-F238E27FC236}">
                <a16:creationId xmlns:a16="http://schemas.microsoft.com/office/drawing/2014/main" id="{B35E408E-CC70-A599-8646-C77B1C869EF3}"/>
              </a:ext>
            </a:extLst>
          </p:cNvPr>
          <p:cNvCxnSpPr>
            <a:cxnSpLocks/>
          </p:cNvCxnSpPr>
          <p:nvPr/>
        </p:nvCxnSpPr>
        <p:spPr>
          <a:xfrm rot="10800000">
            <a:off x="-4529908" y="3271931"/>
            <a:ext cx="1641689" cy="654613"/>
          </a:xfrm>
          <a:prstGeom prst="bentConnector3">
            <a:avLst>
              <a:gd name="adj1" fmla="val 57372"/>
            </a:avLst>
          </a:prstGeom>
          <a:ln w="22225" cap="rnd">
            <a:prstDash val="lgDashDot"/>
            <a:round/>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B07E80-4C32-F697-E04D-BCD7E73B820F}"/>
              </a:ext>
            </a:extLst>
          </p:cNvPr>
          <p:cNvSpPr txBox="1"/>
          <p:nvPr/>
        </p:nvSpPr>
        <p:spPr>
          <a:xfrm>
            <a:off x="-6062062" y="2659483"/>
            <a:ext cx="1614545" cy="830997"/>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How much</a:t>
            </a:r>
          </a:p>
          <a:p>
            <a:r>
              <a:rPr lang="en-US" sz="2400" b="1" dirty="0">
                <a:solidFill>
                  <a:schemeClr val="accent1"/>
                </a:solidFill>
                <a:latin typeface="Poppins" panose="00000500000000000000" pitchFamily="2" charset="0"/>
                <a:cs typeface="Poppins" panose="00000500000000000000" pitchFamily="2" charset="0"/>
              </a:rPr>
              <a:t>I'm </a:t>
            </a:r>
            <a:r>
              <a:rPr lang="en-US" sz="2400" b="1" dirty="0">
                <a:latin typeface="Poppins" panose="00000500000000000000" pitchFamily="2" charset="0"/>
                <a:cs typeface="Poppins" panose="00000500000000000000" pitchFamily="2" charset="0"/>
              </a:rPr>
              <a:t>bidding</a:t>
            </a:r>
            <a:endParaRPr lang="en-US" sz="2400" dirty="0">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FC7308CA-2837-D817-E2AC-97C8DEB93CF8}"/>
              </a:ext>
            </a:extLst>
          </p:cNvPr>
          <p:cNvSpPr txBox="1"/>
          <p:nvPr/>
        </p:nvSpPr>
        <p:spPr>
          <a:xfrm>
            <a:off x="1689491" y="1443841"/>
            <a:ext cx="9765038" cy="3970318"/>
          </a:xfrm>
          <a:prstGeom prst="rect">
            <a:avLst/>
          </a:prstGeom>
          <a:noFill/>
        </p:spPr>
        <p:txBody>
          <a:bodyPr wrap="square" rtlCol="0">
            <a:spAutoFit/>
          </a:bodyPr>
          <a:lstStyle/>
          <a:p>
            <a:r>
              <a:rPr lang="en-US" sz="2800" dirty="0">
                <a:latin typeface="Poppins" panose="00000500000000000000" pitchFamily="2" charset="0"/>
                <a:cs typeface="Poppins" panose="00000500000000000000" pitchFamily="2" charset="0"/>
              </a:rPr>
              <a:t>our property app simplifies buying, selling, and investing for everyone, featuring a variety of diagrams to highlight its functions. With easy ownership transfers, property publishing for landlords, and detailed land history viewing, users can confidently navigate the market with ease of use .The app also ensures secure transactions through blockchain technology, making it safe and reliable. Whether you’re a landlord managing properties or a buyer searching for your next home, our app enhance the process and makes real estate accessible for all</a:t>
            </a:r>
          </a:p>
        </p:txBody>
      </p:sp>
    </p:spTree>
    <p:extLst>
      <p:ext uri="{BB962C8B-B14F-4D97-AF65-F5344CB8AC3E}">
        <p14:creationId xmlns:p14="http://schemas.microsoft.com/office/powerpoint/2010/main" val="2817393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CDB98-5C2F-A931-8784-C466B39E125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29E10DF-1345-8F1E-9E4A-D5B8A1569E4C}"/>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17880" t="17881" r="17880" b="17881"/>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61790537-AD58-9A2F-4588-50FF660F4799}"/>
              </a:ext>
            </a:extLst>
          </p:cNvPr>
          <p:cNvPicPr preferRelativeResize="0"/>
          <p:nvPr/>
        </p:nvPicPr>
        <p:blipFill>
          <a:blip r:embed="rId4">
            <a:alphaModFix/>
            <a:duotone>
              <a:prstClr val="black"/>
              <a:schemeClr val="accent4">
                <a:tint val="45000"/>
                <a:satMod val="400000"/>
              </a:schemeClr>
            </a:duotone>
          </a:blip>
          <a:stretch>
            <a:fillRect/>
          </a:stretch>
        </p:blipFill>
        <p:spPr>
          <a:xfrm rot="1339733" flipH="1">
            <a:off x="-857462" y="-979273"/>
            <a:ext cx="3405191" cy="5143500"/>
          </a:xfrm>
          <a:prstGeom prst="rect">
            <a:avLst/>
          </a:prstGeom>
          <a:noFill/>
          <a:ln>
            <a:noFill/>
          </a:ln>
        </p:spPr>
      </p:pic>
      <p:pic>
        <p:nvPicPr>
          <p:cNvPr id="6" name="Google Shape;252;p29">
            <a:extLst>
              <a:ext uri="{FF2B5EF4-FFF2-40B4-BE49-F238E27FC236}">
                <a16:creationId xmlns:a16="http://schemas.microsoft.com/office/drawing/2014/main" id="{0149BE08-2947-CE8F-9E27-2B6BEC10AB70}"/>
              </a:ext>
            </a:extLst>
          </p:cNvPr>
          <p:cNvPicPr preferRelativeResize="0"/>
          <p:nvPr/>
        </p:nvPicPr>
        <p:blipFill>
          <a:blip r:embed="rId4">
            <a:alphaModFix/>
            <a:duotone>
              <a:prstClr val="black"/>
              <a:schemeClr val="accent4">
                <a:tint val="45000"/>
                <a:satMod val="400000"/>
              </a:schemeClr>
            </a:duotone>
          </a:blip>
          <a:stretch>
            <a:fillRect/>
          </a:stretch>
        </p:blipFill>
        <p:spPr>
          <a:xfrm rot="10800000" flipH="1">
            <a:off x="8944496" y="0"/>
            <a:ext cx="4687524" cy="6858000"/>
          </a:xfrm>
          <a:prstGeom prst="rect">
            <a:avLst/>
          </a:prstGeom>
          <a:noFill/>
          <a:ln>
            <a:noFill/>
          </a:ln>
        </p:spPr>
      </p:pic>
      <p:pic>
        <p:nvPicPr>
          <p:cNvPr id="8" name="Picture 7">
            <a:extLst>
              <a:ext uri="{FF2B5EF4-FFF2-40B4-BE49-F238E27FC236}">
                <a16:creationId xmlns:a16="http://schemas.microsoft.com/office/drawing/2014/main" id="{824E29C7-E166-F459-B68B-5D333D69BAD0}"/>
              </a:ext>
            </a:extLst>
          </p:cNvPr>
          <p:cNvPicPr>
            <a:picLocks noChangeAspect="1"/>
          </p:cNvPicPr>
          <p:nvPr/>
        </p:nvPicPr>
        <p:blipFill>
          <a:blip r:embed="rId5">
            <a:extLst>
              <a:ext uri="{28A0092B-C50C-407E-A947-70E740481C1C}">
                <a14:useLocalDpi xmlns:a14="http://schemas.microsoft.com/office/drawing/2010/main" val="0"/>
              </a:ext>
            </a:extLst>
          </a:blip>
          <a:srcRect l="25159" t="17576" r="23500" b="28364"/>
          <a:stretch/>
        </p:blipFill>
        <p:spPr>
          <a:xfrm>
            <a:off x="3301465" y="353346"/>
            <a:ext cx="5589070" cy="3310392"/>
          </a:xfrm>
          <a:prstGeom prst="rect">
            <a:avLst/>
          </a:prstGeom>
          <a:effectLst>
            <a:outerShdw blurRad="279400" dist="38100" dir="2700000" sx="102000" sy="102000" algn="tl" rotWithShape="0">
              <a:prstClr val="black">
                <a:alpha val="54000"/>
              </a:prstClr>
            </a:outerShdw>
          </a:effectLst>
        </p:spPr>
      </p:pic>
      <p:sp>
        <p:nvSpPr>
          <p:cNvPr id="16" name="TextBox 15">
            <a:extLst>
              <a:ext uri="{FF2B5EF4-FFF2-40B4-BE49-F238E27FC236}">
                <a16:creationId xmlns:a16="http://schemas.microsoft.com/office/drawing/2014/main" id="{00FE1549-FDC0-4286-9786-6BDA0E22C71D}"/>
              </a:ext>
            </a:extLst>
          </p:cNvPr>
          <p:cNvSpPr txBox="1"/>
          <p:nvPr/>
        </p:nvSpPr>
        <p:spPr>
          <a:xfrm>
            <a:off x="265212" y="4174359"/>
            <a:ext cx="2181000" cy="400110"/>
          </a:xfrm>
          <a:prstGeom prst="rect">
            <a:avLst/>
          </a:prstGeom>
          <a:noFill/>
          <a:effectLst>
            <a:outerShdw blurRad="50800" dist="38100" dir="2700000" algn="tl" rotWithShape="0">
              <a:prstClr val="black">
                <a:alpha val="40000"/>
              </a:prstClr>
            </a:outerShdw>
          </a:effectLst>
        </p:spPr>
        <p:txBody>
          <a:bodyPr wrap="square" rtlCol="0">
            <a:spAutoFit/>
          </a:bodyPr>
          <a:lstStyle/>
          <a:p>
            <a:pPr>
              <a:buClr>
                <a:srgbClr val="000000"/>
              </a:buClr>
              <a:buFont typeface="Arial"/>
              <a:buNone/>
            </a:pPr>
            <a:r>
              <a:rPr lang="en-US" sz="2000" b="1" kern="0" dirty="0">
                <a:solidFill>
                  <a:srgbClr val="000000"/>
                </a:solidFill>
                <a:latin typeface="Poppins" panose="00000500000000000000" pitchFamily="2" charset="0"/>
                <a:ea typeface="Yu Gothic Medium" panose="020B0500000000000000" pitchFamily="34" charset="-128"/>
                <a:cs typeface="Poppins" panose="00000500000000000000" pitchFamily="2" charset="0"/>
                <a:sym typeface="Arial"/>
              </a:rPr>
              <a:t>Presented by :</a:t>
            </a:r>
          </a:p>
        </p:txBody>
      </p:sp>
      <p:sp>
        <p:nvSpPr>
          <p:cNvPr id="17" name="TextBox 16">
            <a:extLst>
              <a:ext uri="{FF2B5EF4-FFF2-40B4-BE49-F238E27FC236}">
                <a16:creationId xmlns:a16="http://schemas.microsoft.com/office/drawing/2014/main" id="{A004262F-7813-48B6-16E8-1C66C571531C}"/>
              </a:ext>
            </a:extLst>
          </p:cNvPr>
          <p:cNvSpPr txBox="1"/>
          <p:nvPr/>
        </p:nvSpPr>
        <p:spPr>
          <a:xfrm>
            <a:off x="265211" y="4574469"/>
            <a:ext cx="7703862" cy="1815882"/>
          </a:xfrm>
          <a:prstGeom prst="rect">
            <a:avLst/>
          </a:prstGeom>
          <a:noFill/>
          <a:effectLst>
            <a:outerShdw blurRad="50800" dist="38100" dir="2700000" algn="tl" rotWithShape="0">
              <a:prstClr val="black">
                <a:alpha val="40000"/>
              </a:prstClr>
            </a:outerShdw>
          </a:effectLst>
        </p:spPr>
        <p:txBody>
          <a:bodyPr wrap="square" rtlCol="0">
            <a:spAutoFit/>
          </a:bodyPr>
          <a:lstStyle/>
          <a:p>
            <a:pPr marL="171450" indent="-171450" algn="l" rtl="0" fontAlgn="base">
              <a:buFont typeface="Arial" panose="020B0604020202020204" pitchFamily="34" charset="0"/>
              <a:buChar char="•"/>
            </a:pPr>
            <a:r>
              <a:rPr lang="en-US" sz="1600" b="0" i="0" dirty="0">
                <a:solidFill>
                  <a:srgbClr val="174E86"/>
                </a:solidFill>
                <a:effectLst/>
                <a:latin typeface="Aptos"/>
              </a:rPr>
              <a:t>Amr Ahmed,                       U20103240</a:t>
            </a:r>
          </a:p>
          <a:p>
            <a:pPr marL="171450" indent="-171450" algn="l" rtl="0" fontAlgn="base">
              <a:buFont typeface="Arial" panose="020B0604020202020204" pitchFamily="34" charset="0"/>
              <a:buChar char="•"/>
            </a:pPr>
            <a:r>
              <a:rPr lang="en-US" sz="1600" b="0" i="0" dirty="0">
                <a:solidFill>
                  <a:srgbClr val="174E86"/>
                </a:solidFill>
                <a:effectLst/>
                <a:latin typeface="Aptos"/>
              </a:rPr>
              <a:t>El Mahdi </a:t>
            </a:r>
            <a:r>
              <a:rPr lang="en-US" sz="1600" b="0" i="0" dirty="0" err="1">
                <a:solidFill>
                  <a:srgbClr val="174E86"/>
                </a:solidFill>
                <a:effectLst/>
                <a:latin typeface="Aptos"/>
              </a:rPr>
              <a:t>Darouich</a:t>
            </a:r>
            <a:r>
              <a:rPr lang="en-US" sz="1600" b="0" i="0" dirty="0">
                <a:solidFill>
                  <a:srgbClr val="174E86"/>
                </a:solidFill>
                <a:effectLst/>
                <a:latin typeface="Aptos"/>
              </a:rPr>
              <a:t>,            U20105997</a:t>
            </a:r>
          </a:p>
          <a:p>
            <a:pPr marL="171450" indent="-171450" algn="l" rtl="0" fontAlgn="base">
              <a:buFont typeface="Arial" panose="020B0604020202020204" pitchFamily="34" charset="0"/>
              <a:buChar char="•"/>
            </a:pPr>
            <a:r>
              <a:rPr lang="en-US" sz="1600" b="0" i="0" dirty="0">
                <a:solidFill>
                  <a:srgbClr val="174E86"/>
                </a:solidFill>
                <a:effectLst/>
                <a:latin typeface="Aptos"/>
              </a:rPr>
              <a:t>Hamza </a:t>
            </a:r>
            <a:r>
              <a:rPr lang="en-US" sz="1600" b="0" i="0" dirty="0" err="1">
                <a:solidFill>
                  <a:srgbClr val="174E86"/>
                </a:solidFill>
                <a:effectLst/>
                <a:latin typeface="Aptos"/>
              </a:rPr>
              <a:t>Luai</a:t>
            </a:r>
            <a:r>
              <a:rPr lang="en-US" sz="1600" b="0" i="0" dirty="0">
                <a:solidFill>
                  <a:srgbClr val="174E86"/>
                </a:solidFill>
                <a:effectLst/>
                <a:latin typeface="Aptos"/>
              </a:rPr>
              <a:t> Ahmed,          U22105870</a:t>
            </a:r>
          </a:p>
          <a:p>
            <a:pPr marL="171450" indent="-171450" algn="l" rtl="0" fontAlgn="base">
              <a:buFont typeface="Arial" panose="020B0604020202020204" pitchFamily="34" charset="0"/>
              <a:buChar char="•"/>
            </a:pPr>
            <a:r>
              <a:rPr lang="en-US" sz="1600" b="0" i="0" dirty="0">
                <a:solidFill>
                  <a:srgbClr val="174E86"/>
                </a:solidFill>
                <a:effectLst/>
                <a:latin typeface="Aptos"/>
              </a:rPr>
              <a:t>Ali Adil </a:t>
            </a:r>
            <a:r>
              <a:rPr lang="en-US" sz="1600" b="0" i="0" dirty="0" err="1">
                <a:solidFill>
                  <a:srgbClr val="174E86"/>
                </a:solidFill>
                <a:effectLst/>
                <a:latin typeface="Aptos"/>
              </a:rPr>
              <a:t>Mashkoor</a:t>
            </a:r>
            <a:r>
              <a:rPr lang="en-US" sz="1600" b="0" i="0" dirty="0">
                <a:solidFill>
                  <a:srgbClr val="174E86"/>
                </a:solidFill>
                <a:effectLst/>
                <a:latin typeface="Aptos"/>
              </a:rPr>
              <a:t>,             U21102681</a:t>
            </a:r>
          </a:p>
          <a:p>
            <a:pPr marL="171450" indent="-171450" algn="l" rtl="0" fontAlgn="base">
              <a:buFont typeface="Arial" panose="020B0604020202020204" pitchFamily="34" charset="0"/>
              <a:buChar char="•"/>
            </a:pPr>
            <a:r>
              <a:rPr lang="en-US" sz="1600" b="0" i="0" dirty="0">
                <a:solidFill>
                  <a:srgbClr val="174E86"/>
                </a:solidFill>
                <a:effectLst/>
                <a:latin typeface="Aptos"/>
              </a:rPr>
              <a:t>Omar Ahmad </a:t>
            </a:r>
            <a:r>
              <a:rPr lang="en-US" sz="1600" b="0" i="0" dirty="0" err="1">
                <a:solidFill>
                  <a:srgbClr val="174E86"/>
                </a:solidFill>
                <a:effectLst/>
                <a:latin typeface="Aptos"/>
              </a:rPr>
              <a:t>Ateya</a:t>
            </a:r>
            <a:r>
              <a:rPr lang="en-US" sz="1600" b="0" i="0" dirty="0">
                <a:solidFill>
                  <a:srgbClr val="174E86"/>
                </a:solidFill>
                <a:effectLst/>
                <a:latin typeface="Aptos"/>
              </a:rPr>
              <a:t>,         U21106598</a:t>
            </a:r>
          </a:p>
          <a:p>
            <a:pPr marL="171450" indent="-171450" algn="l" rtl="0" fontAlgn="base">
              <a:buFont typeface="Arial" panose="020B0604020202020204" pitchFamily="34" charset="0"/>
              <a:buChar char="•"/>
            </a:pPr>
            <a:r>
              <a:rPr lang="en-US" sz="1600" b="0" i="0" dirty="0" err="1">
                <a:solidFill>
                  <a:srgbClr val="174E86"/>
                </a:solidFill>
                <a:effectLst/>
                <a:latin typeface="Aptos"/>
              </a:rPr>
              <a:t>Mahaz</a:t>
            </a:r>
            <a:r>
              <a:rPr lang="en-US" sz="1600" b="0" i="0" dirty="0">
                <a:solidFill>
                  <a:srgbClr val="174E86"/>
                </a:solidFill>
                <a:effectLst/>
                <a:latin typeface="Aptos"/>
              </a:rPr>
              <a:t> </a:t>
            </a:r>
            <a:r>
              <a:rPr lang="en-US" sz="1600" b="0" i="0" dirty="0" err="1">
                <a:solidFill>
                  <a:srgbClr val="174E86"/>
                </a:solidFill>
                <a:effectLst/>
                <a:latin typeface="Aptos"/>
              </a:rPr>
              <a:t>Ishtiaq</a:t>
            </a:r>
            <a:r>
              <a:rPr lang="en-US" sz="1600" b="0" i="0" dirty="0">
                <a:solidFill>
                  <a:srgbClr val="174E86"/>
                </a:solidFill>
                <a:effectLst/>
                <a:latin typeface="Aptos"/>
              </a:rPr>
              <a:t> khan,         U22200217</a:t>
            </a:r>
          </a:p>
          <a:p>
            <a:pPr marL="171450" indent="-171450" algn="l" rtl="0" fontAlgn="base">
              <a:buFont typeface="Arial" panose="020B0604020202020204" pitchFamily="34" charset="0"/>
              <a:buChar char="•"/>
            </a:pPr>
            <a:r>
              <a:rPr lang="en-US" sz="1600" b="0" i="0" dirty="0">
                <a:solidFill>
                  <a:srgbClr val="174E86"/>
                </a:solidFill>
                <a:effectLst/>
                <a:latin typeface="Aptos"/>
              </a:rPr>
              <a:t>Karam </a:t>
            </a:r>
            <a:r>
              <a:rPr lang="en-US" sz="1600" b="0" i="0" dirty="0" err="1">
                <a:solidFill>
                  <a:srgbClr val="174E86"/>
                </a:solidFill>
                <a:effectLst/>
                <a:latin typeface="Aptos"/>
              </a:rPr>
              <a:t>Mubadda</a:t>
            </a:r>
            <a:r>
              <a:rPr lang="en-US" sz="1600" b="0" i="0" dirty="0">
                <a:solidFill>
                  <a:srgbClr val="174E86"/>
                </a:solidFill>
                <a:effectLst/>
                <a:latin typeface="Aptos"/>
              </a:rPr>
              <a:t> Saleh,    U22201141</a:t>
            </a:r>
          </a:p>
        </p:txBody>
      </p:sp>
      <p:sp>
        <p:nvSpPr>
          <p:cNvPr id="18" name="TextBox 17">
            <a:extLst>
              <a:ext uri="{FF2B5EF4-FFF2-40B4-BE49-F238E27FC236}">
                <a16:creationId xmlns:a16="http://schemas.microsoft.com/office/drawing/2014/main" id="{AA5A7F5B-DC37-A48D-FC00-01CC1952A0D3}"/>
              </a:ext>
            </a:extLst>
          </p:cNvPr>
          <p:cNvSpPr txBox="1"/>
          <p:nvPr/>
        </p:nvSpPr>
        <p:spPr>
          <a:xfrm>
            <a:off x="5020724" y="6627168"/>
            <a:ext cx="3070339" cy="230832"/>
          </a:xfrm>
          <a:prstGeom prst="rect">
            <a:avLst/>
          </a:prstGeom>
          <a:noFill/>
        </p:spPr>
        <p:txBody>
          <a:bodyPr wrap="square" rtlCol="0">
            <a:spAutoFit/>
          </a:bodyPr>
          <a:lstStyle/>
          <a:p>
            <a:pPr>
              <a:buClr>
                <a:srgbClr val="000000"/>
              </a:buClr>
              <a:buFont typeface="Arial"/>
              <a:buNone/>
            </a:pPr>
            <a:r>
              <a:rPr lang="en-US" sz="900" kern="0" dirty="0">
                <a:solidFill>
                  <a:srgbClr val="000000"/>
                </a:solidFill>
                <a:latin typeface="Poppins" panose="00000500000000000000" pitchFamily="2" charset="0"/>
                <a:ea typeface="Yu Gothic Medium" panose="020B0500000000000000" pitchFamily="34" charset="-128"/>
                <a:cs typeface="Poppins" panose="00000500000000000000" pitchFamily="2" charset="0"/>
                <a:sym typeface="Arial"/>
              </a:rPr>
              <a:t>&gt;   Under the Supervision of Dr. Manar  &lt; </a:t>
            </a:r>
          </a:p>
        </p:txBody>
      </p:sp>
      <p:pic>
        <p:nvPicPr>
          <p:cNvPr id="21" name="Picture 20">
            <a:extLst>
              <a:ext uri="{FF2B5EF4-FFF2-40B4-BE49-F238E27FC236}">
                <a16:creationId xmlns:a16="http://schemas.microsoft.com/office/drawing/2014/main" id="{3C8186BA-7D0B-FD9B-3F1C-74D98ADC8C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791200" y="-189792918"/>
            <a:ext cx="339475928" cy="339475928"/>
          </a:xfrm>
          <a:prstGeom prst="rect">
            <a:avLst/>
          </a:prstGeom>
        </p:spPr>
      </p:pic>
      <p:sp>
        <p:nvSpPr>
          <p:cNvPr id="22" name="TextBox 21">
            <a:extLst>
              <a:ext uri="{FF2B5EF4-FFF2-40B4-BE49-F238E27FC236}">
                <a16:creationId xmlns:a16="http://schemas.microsoft.com/office/drawing/2014/main" id="{92786F01-7BDC-E3E8-A271-D8D43D7803A7}"/>
              </a:ext>
            </a:extLst>
          </p:cNvPr>
          <p:cNvSpPr txBox="1"/>
          <p:nvPr/>
        </p:nvSpPr>
        <p:spPr>
          <a:xfrm>
            <a:off x="-7662358" y="-6586601"/>
            <a:ext cx="2767104" cy="523220"/>
          </a:xfrm>
          <a:prstGeom prst="rect">
            <a:avLst/>
          </a:prstGeom>
          <a:noFill/>
        </p:spPr>
        <p:txBody>
          <a:bodyPr wrap="none" rtlCol="0">
            <a:spAutoFit/>
          </a:bodyPr>
          <a:lstStyle/>
          <a:p>
            <a:r>
              <a:rPr lang="en-US" sz="2800" dirty="0">
                <a:latin typeface="Poppins" panose="00000500000000000000" pitchFamily="2" charset="0"/>
                <a:cs typeface="Poppins" panose="00000500000000000000" pitchFamily="2" charset="0"/>
              </a:rPr>
              <a:t>Our </a:t>
            </a:r>
            <a:r>
              <a:rPr lang="en-US" sz="2800" b="1" dirty="0">
                <a:solidFill>
                  <a:schemeClr val="accent1"/>
                </a:solidFill>
                <a:latin typeface="Poppins" panose="00000500000000000000" pitchFamily="2" charset="0"/>
                <a:cs typeface="Poppins" panose="00000500000000000000" pitchFamily="2" charset="0"/>
              </a:rPr>
              <a:t>Company</a:t>
            </a:r>
            <a:endParaRPr lang="en-US" sz="2800" dirty="0">
              <a:solidFill>
                <a:schemeClr val="accent1"/>
              </a:solidFill>
              <a:latin typeface="Poppins" panose="00000500000000000000" pitchFamily="2" charset="0"/>
              <a:cs typeface="Poppins" panose="00000500000000000000" pitchFamily="2" charset="0"/>
            </a:endParaRPr>
          </a:p>
        </p:txBody>
      </p:sp>
      <p:pic>
        <p:nvPicPr>
          <p:cNvPr id="23" name="Picture 22">
            <a:extLst>
              <a:ext uri="{FF2B5EF4-FFF2-40B4-BE49-F238E27FC236}">
                <a16:creationId xmlns:a16="http://schemas.microsoft.com/office/drawing/2014/main" id="{763172BE-B5DD-F677-9F9B-183C50EFCD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7036" y="-5399156"/>
            <a:ext cx="2376460" cy="2392463"/>
          </a:xfrm>
          <a:prstGeom prst="rect">
            <a:avLst/>
          </a:prstGeom>
        </p:spPr>
      </p:pic>
      <p:sp>
        <p:nvSpPr>
          <p:cNvPr id="24" name="TextBox 23">
            <a:extLst>
              <a:ext uri="{FF2B5EF4-FFF2-40B4-BE49-F238E27FC236}">
                <a16:creationId xmlns:a16="http://schemas.microsoft.com/office/drawing/2014/main" id="{4F3829DC-1946-CC12-1436-EDC3E69393DA}"/>
              </a:ext>
            </a:extLst>
          </p:cNvPr>
          <p:cNvSpPr txBox="1"/>
          <p:nvPr/>
        </p:nvSpPr>
        <p:spPr>
          <a:xfrm>
            <a:off x="-10233949" y="-2886887"/>
            <a:ext cx="7910285" cy="2369880"/>
          </a:xfrm>
          <a:prstGeom prst="rect">
            <a:avLst/>
          </a:prstGeom>
          <a:noFill/>
        </p:spPr>
        <p:txBody>
          <a:bodyPr wrap="square">
            <a:spAutoFit/>
          </a:bodyPr>
          <a:lstStyle/>
          <a:p>
            <a:pPr algn="ctr"/>
            <a:r>
              <a:rPr lang="en-US" sz="2400" b="1" dirty="0">
                <a:solidFill>
                  <a:schemeClr val="accent1"/>
                </a:solidFill>
                <a:latin typeface="Poppins" panose="00000500000000000000" pitchFamily="2" charset="0"/>
                <a:cs typeface="Poppins" panose="00000500000000000000" pitchFamily="2" charset="0"/>
              </a:rPr>
              <a:t>Syntax Solutions </a:t>
            </a:r>
            <a:r>
              <a:rPr lang="en-US" sz="2400" dirty="0">
                <a:latin typeface="Poppins" panose="00000500000000000000" pitchFamily="2" charset="0"/>
                <a:cs typeface="Poppins" panose="00000500000000000000" pitchFamily="2" charset="0"/>
              </a:rPr>
              <a:t>delivers smart software solutions that simplify property acquisition and management. We focus on efficiency, security, and user-friendly designs to help clients streamline their operations and transactions with ease.</a:t>
            </a:r>
          </a:p>
        </p:txBody>
      </p:sp>
    </p:spTree>
    <p:extLst>
      <p:ext uri="{BB962C8B-B14F-4D97-AF65-F5344CB8AC3E}">
        <p14:creationId xmlns:p14="http://schemas.microsoft.com/office/powerpoint/2010/main" val="36638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B4B71-4C71-CFF4-3EE7-4F917D172F2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548F41C-E76D-9067-10FE-2AF4B7888BEE}"/>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r="35760" b="35762"/>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5A05270B-5EEC-9856-C830-890375383E4C}"/>
              </a:ext>
            </a:extLst>
          </p:cNvPr>
          <p:cNvPicPr preferRelativeResize="0"/>
          <p:nvPr/>
        </p:nvPicPr>
        <p:blipFill>
          <a:blip r:embed="rId4">
            <a:alphaModFix/>
            <a:duotone>
              <a:prstClr val="black"/>
              <a:schemeClr val="accent4">
                <a:tint val="45000"/>
                <a:satMod val="400000"/>
              </a:schemeClr>
            </a:duotone>
          </a:blip>
          <a:stretch>
            <a:fillRect/>
          </a:stretch>
        </p:blipFill>
        <p:spPr>
          <a:xfrm rot="21168843" flipH="1">
            <a:off x="-2982375" y="-106354"/>
            <a:ext cx="4213659" cy="7617049"/>
          </a:xfrm>
          <a:prstGeom prst="rect">
            <a:avLst/>
          </a:prstGeom>
          <a:noFill/>
          <a:ln>
            <a:noFill/>
          </a:ln>
        </p:spPr>
      </p:pic>
      <p:pic>
        <p:nvPicPr>
          <p:cNvPr id="6" name="Google Shape;252;p29">
            <a:extLst>
              <a:ext uri="{FF2B5EF4-FFF2-40B4-BE49-F238E27FC236}">
                <a16:creationId xmlns:a16="http://schemas.microsoft.com/office/drawing/2014/main" id="{9B9E9569-EEF2-9FD5-573E-6CD508E68265}"/>
              </a:ext>
            </a:extLst>
          </p:cNvPr>
          <p:cNvPicPr preferRelativeResize="0"/>
          <p:nvPr/>
        </p:nvPicPr>
        <p:blipFill>
          <a:blip r:embed="rId4">
            <a:alphaModFix/>
            <a:duotone>
              <a:prstClr val="black"/>
              <a:schemeClr val="accent4">
                <a:tint val="45000"/>
                <a:satMod val="400000"/>
              </a:schemeClr>
            </a:duotone>
          </a:blip>
          <a:stretch>
            <a:fillRect/>
          </a:stretch>
        </p:blipFill>
        <p:spPr>
          <a:xfrm rot="11470378" flipH="1">
            <a:off x="9360603" y="-642304"/>
            <a:ext cx="6985182" cy="9404182"/>
          </a:xfrm>
          <a:prstGeom prst="rect">
            <a:avLst/>
          </a:prstGeom>
          <a:noFill/>
          <a:ln>
            <a:noFill/>
          </a:ln>
        </p:spPr>
      </p:pic>
      <p:pic>
        <p:nvPicPr>
          <p:cNvPr id="8" name="Picture 7">
            <a:extLst>
              <a:ext uri="{FF2B5EF4-FFF2-40B4-BE49-F238E27FC236}">
                <a16:creationId xmlns:a16="http://schemas.microsoft.com/office/drawing/2014/main" id="{0D34EAD5-C509-EC81-FE68-E0A1B9CBD4FE}"/>
              </a:ext>
            </a:extLst>
          </p:cNvPr>
          <p:cNvPicPr>
            <a:picLocks noChangeAspect="1"/>
          </p:cNvPicPr>
          <p:nvPr/>
        </p:nvPicPr>
        <p:blipFill>
          <a:blip r:embed="rId5">
            <a:extLst>
              <a:ext uri="{28A0092B-C50C-407E-A947-70E740481C1C}">
                <a14:useLocalDpi xmlns:a14="http://schemas.microsoft.com/office/drawing/2010/main" val="0"/>
              </a:ext>
            </a:extLst>
          </a:blip>
          <a:srcRect l="25159" t="17576" r="23500" b="28364"/>
          <a:stretch/>
        </p:blipFill>
        <p:spPr>
          <a:xfrm>
            <a:off x="12252107" y="5889622"/>
            <a:ext cx="5589070" cy="3310392"/>
          </a:xfrm>
          <a:prstGeom prst="rect">
            <a:avLst/>
          </a:prstGeom>
          <a:effectLst>
            <a:outerShdw blurRad="279400" dist="38100" dir="2700000" sx="102000" sy="102000" algn="tl" rotWithShape="0">
              <a:prstClr val="black">
                <a:alpha val="54000"/>
              </a:prstClr>
            </a:outerShdw>
          </a:effectLst>
        </p:spPr>
      </p:pic>
      <p:sp>
        <p:nvSpPr>
          <p:cNvPr id="16" name="TextBox 15">
            <a:extLst>
              <a:ext uri="{FF2B5EF4-FFF2-40B4-BE49-F238E27FC236}">
                <a16:creationId xmlns:a16="http://schemas.microsoft.com/office/drawing/2014/main" id="{7C9A5C42-1026-75A9-58AB-773B7CAC74E7}"/>
              </a:ext>
            </a:extLst>
          </p:cNvPr>
          <p:cNvSpPr txBox="1"/>
          <p:nvPr/>
        </p:nvSpPr>
        <p:spPr>
          <a:xfrm>
            <a:off x="9215854" y="9710635"/>
            <a:ext cx="2181000" cy="400110"/>
          </a:xfrm>
          <a:prstGeom prst="rect">
            <a:avLst/>
          </a:prstGeom>
          <a:noFill/>
          <a:effectLst>
            <a:outerShdw blurRad="50800" dist="38100" dir="2700000" algn="tl" rotWithShape="0">
              <a:prstClr val="black">
                <a:alpha val="40000"/>
              </a:prstClr>
            </a:outerShdw>
          </a:effectLst>
        </p:spPr>
        <p:txBody>
          <a:bodyPr wrap="square" rtlCol="0">
            <a:spAutoFit/>
          </a:bodyPr>
          <a:lstStyle/>
          <a:p>
            <a:pPr>
              <a:buClr>
                <a:srgbClr val="000000"/>
              </a:buClr>
              <a:buFont typeface="Arial"/>
              <a:buNone/>
            </a:pPr>
            <a:r>
              <a:rPr lang="en-US" sz="2000" b="1" kern="0" dirty="0">
                <a:solidFill>
                  <a:srgbClr val="000000"/>
                </a:solidFill>
                <a:latin typeface="Poppins" panose="00000500000000000000" pitchFamily="2" charset="0"/>
                <a:ea typeface="Yu Gothic Medium" panose="020B0500000000000000" pitchFamily="34" charset="-128"/>
                <a:cs typeface="Poppins" panose="00000500000000000000" pitchFamily="2" charset="0"/>
                <a:sym typeface="Arial"/>
              </a:rPr>
              <a:t>Presented by :</a:t>
            </a:r>
          </a:p>
        </p:txBody>
      </p:sp>
      <p:sp>
        <p:nvSpPr>
          <p:cNvPr id="17" name="TextBox 16">
            <a:extLst>
              <a:ext uri="{FF2B5EF4-FFF2-40B4-BE49-F238E27FC236}">
                <a16:creationId xmlns:a16="http://schemas.microsoft.com/office/drawing/2014/main" id="{03B0499E-D748-943D-F514-5A0785B75376}"/>
              </a:ext>
            </a:extLst>
          </p:cNvPr>
          <p:cNvSpPr txBox="1"/>
          <p:nvPr/>
        </p:nvSpPr>
        <p:spPr>
          <a:xfrm>
            <a:off x="9215853" y="10110745"/>
            <a:ext cx="7703862" cy="1815882"/>
          </a:xfrm>
          <a:prstGeom prst="rect">
            <a:avLst/>
          </a:prstGeom>
          <a:noFill/>
          <a:effectLst>
            <a:outerShdw blurRad="50800" dist="38100" dir="2700000" algn="tl" rotWithShape="0">
              <a:prstClr val="black">
                <a:alpha val="40000"/>
              </a:prstClr>
            </a:outerShdw>
          </a:effectLst>
        </p:spPr>
        <p:txBody>
          <a:bodyPr wrap="square" rtlCol="0">
            <a:spAutoFit/>
          </a:bodyPr>
          <a:lstStyle/>
          <a:p>
            <a:pPr marL="171450" indent="-171450" algn="l" rtl="0" fontAlgn="base">
              <a:buFont typeface="Arial" panose="020B0604020202020204" pitchFamily="34" charset="0"/>
              <a:buChar char="•"/>
            </a:pPr>
            <a:r>
              <a:rPr lang="en-US" sz="1600" b="0" i="0" dirty="0">
                <a:solidFill>
                  <a:srgbClr val="174E86"/>
                </a:solidFill>
                <a:effectLst/>
                <a:latin typeface="Aptos"/>
              </a:rPr>
              <a:t>Amr Ahmed,                       U20103240</a:t>
            </a:r>
          </a:p>
          <a:p>
            <a:pPr marL="171450" indent="-171450" algn="l" rtl="0" fontAlgn="base">
              <a:buFont typeface="Arial" panose="020B0604020202020204" pitchFamily="34" charset="0"/>
              <a:buChar char="•"/>
            </a:pPr>
            <a:r>
              <a:rPr lang="en-US" sz="1600" b="0" i="0" dirty="0">
                <a:solidFill>
                  <a:srgbClr val="174E86"/>
                </a:solidFill>
                <a:effectLst/>
                <a:latin typeface="Aptos"/>
              </a:rPr>
              <a:t>El Mahdi </a:t>
            </a:r>
            <a:r>
              <a:rPr lang="en-US" sz="1600" b="0" i="0" dirty="0" err="1">
                <a:solidFill>
                  <a:srgbClr val="174E86"/>
                </a:solidFill>
                <a:effectLst/>
                <a:latin typeface="Aptos"/>
              </a:rPr>
              <a:t>Darouich</a:t>
            </a:r>
            <a:r>
              <a:rPr lang="en-US" sz="1600" b="0" i="0" dirty="0">
                <a:solidFill>
                  <a:srgbClr val="174E86"/>
                </a:solidFill>
                <a:effectLst/>
                <a:latin typeface="Aptos"/>
              </a:rPr>
              <a:t>,            U20105997</a:t>
            </a:r>
          </a:p>
          <a:p>
            <a:pPr marL="171450" indent="-171450" algn="l" rtl="0" fontAlgn="base">
              <a:buFont typeface="Arial" panose="020B0604020202020204" pitchFamily="34" charset="0"/>
              <a:buChar char="•"/>
            </a:pPr>
            <a:r>
              <a:rPr lang="en-US" sz="1600" b="0" i="0" dirty="0">
                <a:solidFill>
                  <a:srgbClr val="174E86"/>
                </a:solidFill>
                <a:effectLst/>
                <a:latin typeface="Aptos"/>
              </a:rPr>
              <a:t>Hamza </a:t>
            </a:r>
            <a:r>
              <a:rPr lang="en-US" sz="1600" b="0" i="0" dirty="0" err="1">
                <a:solidFill>
                  <a:srgbClr val="174E86"/>
                </a:solidFill>
                <a:effectLst/>
                <a:latin typeface="Aptos"/>
              </a:rPr>
              <a:t>Luai</a:t>
            </a:r>
            <a:r>
              <a:rPr lang="en-US" sz="1600" b="0" i="0" dirty="0">
                <a:solidFill>
                  <a:srgbClr val="174E86"/>
                </a:solidFill>
                <a:effectLst/>
                <a:latin typeface="Aptos"/>
              </a:rPr>
              <a:t> Ahmed,          U22105870</a:t>
            </a:r>
          </a:p>
          <a:p>
            <a:pPr marL="171450" indent="-171450" algn="l" rtl="0" fontAlgn="base">
              <a:buFont typeface="Arial" panose="020B0604020202020204" pitchFamily="34" charset="0"/>
              <a:buChar char="•"/>
            </a:pPr>
            <a:r>
              <a:rPr lang="en-US" sz="1600" b="0" i="0" dirty="0">
                <a:solidFill>
                  <a:srgbClr val="174E86"/>
                </a:solidFill>
                <a:effectLst/>
                <a:latin typeface="Aptos"/>
              </a:rPr>
              <a:t>Ali Adil </a:t>
            </a:r>
            <a:r>
              <a:rPr lang="en-US" sz="1600" b="0" i="0" dirty="0" err="1">
                <a:solidFill>
                  <a:srgbClr val="174E86"/>
                </a:solidFill>
                <a:effectLst/>
                <a:latin typeface="Aptos"/>
              </a:rPr>
              <a:t>Mashkoor</a:t>
            </a:r>
            <a:r>
              <a:rPr lang="en-US" sz="1600" b="0" i="0" dirty="0">
                <a:solidFill>
                  <a:srgbClr val="174E86"/>
                </a:solidFill>
                <a:effectLst/>
                <a:latin typeface="Aptos"/>
              </a:rPr>
              <a:t>,             U21102681</a:t>
            </a:r>
          </a:p>
          <a:p>
            <a:pPr marL="171450" indent="-171450" algn="l" rtl="0" fontAlgn="base">
              <a:buFont typeface="Arial" panose="020B0604020202020204" pitchFamily="34" charset="0"/>
              <a:buChar char="•"/>
            </a:pPr>
            <a:r>
              <a:rPr lang="en-US" sz="1600" b="0" i="0" dirty="0">
                <a:solidFill>
                  <a:srgbClr val="174E86"/>
                </a:solidFill>
                <a:effectLst/>
                <a:latin typeface="Aptos"/>
              </a:rPr>
              <a:t>Omar Ahmad </a:t>
            </a:r>
            <a:r>
              <a:rPr lang="en-US" sz="1600" b="0" i="0" dirty="0" err="1">
                <a:solidFill>
                  <a:srgbClr val="174E86"/>
                </a:solidFill>
                <a:effectLst/>
                <a:latin typeface="Aptos"/>
              </a:rPr>
              <a:t>Ateya</a:t>
            </a:r>
            <a:r>
              <a:rPr lang="en-US" sz="1600" b="0" i="0" dirty="0">
                <a:solidFill>
                  <a:srgbClr val="174E86"/>
                </a:solidFill>
                <a:effectLst/>
                <a:latin typeface="Aptos"/>
              </a:rPr>
              <a:t>,         U21106598</a:t>
            </a:r>
          </a:p>
          <a:p>
            <a:pPr marL="171450" indent="-171450" algn="l" rtl="0" fontAlgn="base">
              <a:buFont typeface="Arial" panose="020B0604020202020204" pitchFamily="34" charset="0"/>
              <a:buChar char="•"/>
            </a:pPr>
            <a:r>
              <a:rPr lang="en-US" sz="1600" b="0" i="0" dirty="0" err="1">
                <a:solidFill>
                  <a:srgbClr val="174E86"/>
                </a:solidFill>
                <a:effectLst/>
                <a:latin typeface="Aptos"/>
              </a:rPr>
              <a:t>Mahaz</a:t>
            </a:r>
            <a:r>
              <a:rPr lang="en-US" sz="1600" b="0" i="0" dirty="0">
                <a:solidFill>
                  <a:srgbClr val="174E86"/>
                </a:solidFill>
                <a:effectLst/>
                <a:latin typeface="Aptos"/>
              </a:rPr>
              <a:t> </a:t>
            </a:r>
            <a:r>
              <a:rPr lang="en-US" sz="1600" b="0" i="0" dirty="0" err="1">
                <a:solidFill>
                  <a:srgbClr val="174E86"/>
                </a:solidFill>
                <a:effectLst/>
                <a:latin typeface="Aptos"/>
              </a:rPr>
              <a:t>Ishtiaq</a:t>
            </a:r>
            <a:r>
              <a:rPr lang="en-US" sz="1600" b="0" i="0" dirty="0">
                <a:solidFill>
                  <a:srgbClr val="174E86"/>
                </a:solidFill>
                <a:effectLst/>
                <a:latin typeface="Aptos"/>
              </a:rPr>
              <a:t> khan,         U22200217</a:t>
            </a:r>
          </a:p>
          <a:p>
            <a:pPr marL="171450" indent="-171450" algn="l" rtl="0" fontAlgn="base">
              <a:buFont typeface="Arial" panose="020B0604020202020204" pitchFamily="34" charset="0"/>
              <a:buChar char="•"/>
            </a:pPr>
            <a:r>
              <a:rPr lang="en-US" sz="1600" b="0" i="0" dirty="0">
                <a:solidFill>
                  <a:srgbClr val="174E86"/>
                </a:solidFill>
                <a:effectLst/>
                <a:latin typeface="Aptos"/>
              </a:rPr>
              <a:t>Karam </a:t>
            </a:r>
            <a:r>
              <a:rPr lang="en-US" sz="1600" b="0" i="0" dirty="0" err="1">
                <a:solidFill>
                  <a:srgbClr val="174E86"/>
                </a:solidFill>
                <a:effectLst/>
                <a:latin typeface="Aptos"/>
              </a:rPr>
              <a:t>Mubadda</a:t>
            </a:r>
            <a:r>
              <a:rPr lang="en-US" sz="1600" b="0" i="0" dirty="0">
                <a:solidFill>
                  <a:srgbClr val="174E86"/>
                </a:solidFill>
                <a:effectLst/>
                <a:latin typeface="Aptos"/>
              </a:rPr>
              <a:t> Saleh,    U22201141</a:t>
            </a:r>
          </a:p>
        </p:txBody>
      </p:sp>
      <p:sp>
        <p:nvSpPr>
          <p:cNvPr id="18" name="TextBox 17">
            <a:extLst>
              <a:ext uri="{FF2B5EF4-FFF2-40B4-BE49-F238E27FC236}">
                <a16:creationId xmlns:a16="http://schemas.microsoft.com/office/drawing/2014/main" id="{272D317A-1D1C-DB7D-5E57-1103FC8F4738}"/>
              </a:ext>
            </a:extLst>
          </p:cNvPr>
          <p:cNvSpPr txBox="1"/>
          <p:nvPr/>
        </p:nvSpPr>
        <p:spPr>
          <a:xfrm>
            <a:off x="13971366" y="12163444"/>
            <a:ext cx="3070339" cy="230832"/>
          </a:xfrm>
          <a:prstGeom prst="rect">
            <a:avLst/>
          </a:prstGeom>
          <a:noFill/>
        </p:spPr>
        <p:txBody>
          <a:bodyPr wrap="square" rtlCol="0">
            <a:spAutoFit/>
          </a:bodyPr>
          <a:lstStyle/>
          <a:p>
            <a:pPr>
              <a:buClr>
                <a:srgbClr val="000000"/>
              </a:buClr>
              <a:buFont typeface="Arial"/>
              <a:buNone/>
            </a:pPr>
            <a:r>
              <a:rPr lang="en-US" sz="900" kern="0" dirty="0">
                <a:solidFill>
                  <a:srgbClr val="000000"/>
                </a:solidFill>
                <a:latin typeface="Poppins" panose="00000500000000000000" pitchFamily="2" charset="0"/>
                <a:ea typeface="Yu Gothic Medium" panose="020B0500000000000000" pitchFamily="34" charset="-128"/>
                <a:cs typeface="Poppins" panose="00000500000000000000" pitchFamily="2" charset="0"/>
                <a:sym typeface="Arial"/>
              </a:rPr>
              <a:t>&gt;   Under the Supervision of Dr. Manar  &lt; </a:t>
            </a:r>
          </a:p>
        </p:txBody>
      </p:sp>
      <p:sp>
        <p:nvSpPr>
          <p:cNvPr id="2" name="TextBox 1">
            <a:extLst>
              <a:ext uri="{FF2B5EF4-FFF2-40B4-BE49-F238E27FC236}">
                <a16:creationId xmlns:a16="http://schemas.microsoft.com/office/drawing/2014/main" id="{9396B028-B248-5036-9757-EBF3C84751FC}"/>
              </a:ext>
            </a:extLst>
          </p:cNvPr>
          <p:cNvSpPr txBox="1"/>
          <p:nvPr/>
        </p:nvSpPr>
        <p:spPr>
          <a:xfrm>
            <a:off x="4986592" y="372637"/>
            <a:ext cx="2218813" cy="523220"/>
          </a:xfrm>
          <a:prstGeom prst="rect">
            <a:avLst/>
          </a:prstGeom>
          <a:noFill/>
        </p:spPr>
        <p:txBody>
          <a:bodyPr wrap="none" rtlCol="0">
            <a:spAutoFit/>
          </a:bodyPr>
          <a:lstStyle/>
          <a:p>
            <a:pPr algn="ctr"/>
            <a:r>
              <a:rPr lang="en-US" sz="2800" dirty="0">
                <a:latin typeface="Poppins" panose="00000500000000000000" pitchFamily="2" charset="0"/>
                <a:cs typeface="Poppins" panose="00000500000000000000" pitchFamily="2" charset="0"/>
              </a:rPr>
              <a:t>Our </a:t>
            </a:r>
            <a:r>
              <a:rPr lang="en-US" sz="2800" b="1" dirty="0">
                <a:solidFill>
                  <a:schemeClr val="accent1"/>
                </a:solidFill>
                <a:latin typeface="Poppins" panose="00000500000000000000" pitchFamily="2" charset="0"/>
                <a:cs typeface="Poppins" panose="00000500000000000000" pitchFamily="2" charset="0"/>
              </a:rPr>
              <a:t>Company</a:t>
            </a:r>
            <a:endParaRPr lang="en-US" sz="2800" dirty="0">
              <a:solidFill>
                <a:schemeClr val="accent1"/>
              </a:solidFill>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3C144DF6-3E4D-8114-9545-22EAC806B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7770" y="1547518"/>
            <a:ext cx="2376460" cy="2392463"/>
          </a:xfrm>
          <a:prstGeom prst="rect">
            <a:avLst/>
          </a:prstGeom>
        </p:spPr>
      </p:pic>
      <p:sp>
        <p:nvSpPr>
          <p:cNvPr id="11" name="TextBox 10">
            <a:extLst>
              <a:ext uri="{FF2B5EF4-FFF2-40B4-BE49-F238E27FC236}">
                <a16:creationId xmlns:a16="http://schemas.microsoft.com/office/drawing/2014/main" id="{405553A0-585D-91F1-E7D8-57CF045262DA}"/>
              </a:ext>
            </a:extLst>
          </p:cNvPr>
          <p:cNvSpPr txBox="1"/>
          <p:nvPr/>
        </p:nvSpPr>
        <p:spPr>
          <a:xfrm>
            <a:off x="2140857" y="4059787"/>
            <a:ext cx="7910285" cy="2369880"/>
          </a:xfrm>
          <a:prstGeom prst="rect">
            <a:avLst/>
          </a:prstGeom>
          <a:noFill/>
        </p:spPr>
        <p:txBody>
          <a:bodyPr wrap="square">
            <a:spAutoFit/>
          </a:bodyPr>
          <a:lstStyle/>
          <a:p>
            <a:pPr algn="ctr"/>
            <a:r>
              <a:rPr lang="en-US" sz="2400" b="1" dirty="0">
                <a:solidFill>
                  <a:schemeClr val="accent1"/>
                </a:solidFill>
                <a:latin typeface="Poppins" panose="00000500000000000000" pitchFamily="2" charset="0"/>
                <a:cs typeface="Poppins" panose="00000500000000000000" pitchFamily="2" charset="0"/>
              </a:rPr>
              <a:t>Syntax Solutions </a:t>
            </a:r>
            <a:r>
              <a:rPr lang="en-US" sz="2400" dirty="0">
                <a:latin typeface="Poppins" panose="00000500000000000000" pitchFamily="2" charset="0"/>
                <a:cs typeface="Poppins" panose="00000500000000000000" pitchFamily="2" charset="0"/>
              </a:rPr>
              <a:t>delivers smart software solutions that simplify property acquisition and management. We focus on efficiency, security, and user-friendly designs to help clients streamline their operations and transactions with ease.</a:t>
            </a:r>
          </a:p>
        </p:txBody>
      </p:sp>
      <p:sp>
        <p:nvSpPr>
          <p:cNvPr id="15" name="TextBox 14">
            <a:extLst>
              <a:ext uri="{FF2B5EF4-FFF2-40B4-BE49-F238E27FC236}">
                <a16:creationId xmlns:a16="http://schemas.microsoft.com/office/drawing/2014/main" id="{33A18592-6861-CCA1-CB08-6F0BC0241F01}"/>
              </a:ext>
            </a:extLst>
          </p:cNvPr>
          <p:cNvSpPr txBox="1"/>
          <p:nvPr/>
        </p:nvSpPr>
        <p:spPr>
          <a:xfrm>
            <a:off x="15818420" y="511313"/>
            <a:ext cx="2820003" cy="584775"/>
          </a:xfrm>
          <a:prstGeom prst="rect">
            <a:avLst/>
          </a:prstGeom>
          <a:noFill/>
        </p:spPr>
        <p:txBody>
          <a:bodyPr wrap="none" rtlCol="0">
            <a:spAutoFit/>
          </a:bodyPr>
          <a:lstStyle/>
          <a:p>
            <a:r>
              <a:rPr lang="en-US" sz="3200" b="1" dirty="0">
                <a:solidFill>
                  <a:schemeClr val="accent1"/>
                </a:solidFill>
                <a:latin typeface="Poppins" panose="00000500000000000000" pitchFamily="2" charset="0"/>
                <a:cs typeface="Poppins" panose="00000500000000000000" pitchFamily="2" charset="0"/>
              </a:rPr>
              <a:t>Introduction</a:t>
            </a:r>
          </a:p>
        </p:txBody>
      </p:sp>
      <p:sp>
        <p:nvSpPr>
          <p:cNvPr id="19" name="TextBox 18">
            <a:extLst>
              <a:ext uri="{FF2B5EF4-FFF2-40B4-BE49-F238E27FC236}">
                <a16:creationId xmlns:a16="http://schemas.microsoft.com/office/drawing/2014/main" id="{2E296691-416F-71F8-6820-45D30158E78D}"/>
              </a:ext>
            </a:extLst>
          </p:cNvPr>
          <p:cNvSpPr txBox="1"/>
          <p:nvPr/>
        </p:nvSpPr>
        <p:spPr>
          <a:xfrm>
            <a:off x="12645525" y="2436171"/>
            <a:ext cx="9119062" cy="3416320"/>
          </a:xfrm>
          <a:prstGeom prst="rect">
            <a:avLst/>
          </a:prstGeom>
          <a:noFill/>
        </p:spPr>
        <p:txBody>
          <a:bodyPr wrap="square">
            <a:spAutoFit/>
          </a:bodyPr>
          <a:lstStyle/>
          <a:p>
            <a:pPr algn="ctr"/>
            <a:r>
              <a:rPr lang="en-US" sz="2400" dirty="0">
                <a:latin typeface="Poppins" panose="00000500000000000000" pitchFamily="2" charset="0"/>
                <a:cs typeface="Poppins" panose="00000500000000000000" pitchFamily="2" charset="0"/>
              </a:rPr>
              <a:t>the innovative property acquisition app by </a:t>
            </a:r>
            <a:r>
              <a:rPr lang="en-US" sz="2400" dirty="0">
                <a:solidFill>
                  <a:schemeClr val="accent1"/>
                </a:solidFill>
                <a:latin typeface="Poppins" panose="00000500000000000000" pitchFamily="2" charset="0"/>
                <a:cs typeface="Poppins" panose="00000500000000000000" pitchFamily="2" charset="0"/>
              </a:rPr>
              <a:t>Syntax Solutions</a:t>
            </a:r>
            <a:r>
              <a:rPr lang="en-US" sz="2400" dirty="0">
                <a:latin typeface="Poppins" panose="00000500000000000000" pitchFamily="2" charset="0"/>
                <a:cs typeface="Poppins" panose="00000500000000000000" pitchFamily="2" charset="0"/>
              </a:rPr>
              <a:t>. </a:t>
            </a:r>
            <a:r>
              <a:rPr lang="en-US" sz="2400" dirty="0" err="1">
                <a:latin typeface="Poppins" panose="00000500000000000000" pitchFamily="2" charset="0"/>
                <a:cs typeface="Poppins" panose="00000500000000000000" pitchFamily="2" charset="0"/>
              </a:rPr>
              <a:t>LandMark</a:t>
            </a:r>
            <a:r>
              <a:rPr lang="en-US" sz="2400" dirty="0">
                <a:solidFill>
                  <a:schemeClr val="accent1"/>
                </a:solidFill>
                <a:latin typeface="Poppins" panose="00000500000000000000" pitchFamily="2" charset="0"/>
                <a:cs typeface="Poppins" panose="00000500000000000000" pitchFamily="2" charset="0"/>
              </a:rPr>
              <a:t> </a:t>
            </a:r>
            <a:r>
              <a:rPr lang="en-US" sz="2400" dirty="0">
                <a:latin typeface="Poppins" panose="00000500000000000000" pitchFamily="2" charset="0"/>
                <a:cs typeface="Poppins" panose="00000500000000000000" pitchFamily="2" charset="0"/>
              </a:rPr>
              <a:t>simplifies the process of buying, selling, and managing real estate through a seamless, user-friendly platform. With features like </a:t>
            </a:r>
            <a:r>
              <a:rPr lang="en-US" sz="2400" dirty="0" err="1">
                <a:latin typeface="Poppins" panose="00000500000000000000" pitchFamily="2" charset="0"/>
                <a:cs typeface="Poppins" panose="00000500000000000000" pitchFamily="2" charset="0"/>
              </a:rPr>
              <a:t>Bidding,Uploding</a:t>
            </a:r>
            <a:r>
              <a:rPr lang="en-US" sz="2400" dirty="0">
                <a:latin typeface="Poppins" panose="00000500000000000000" pitchFamily="2" charset="0"/>
                <a:cs typeface="Poppins" panose="00000500000000000000" pitchFamily="2" charset="0"/>
              </a:rPr>
              <a:t> properties, Investments, and real-time transaction tracking, </a:t>
            </a:r>
            <a:r>
              <a:rPr lang="en-US" sz="2400" dirty="0" err="1">
                <a:latin typeface="Poppins" panose="00000500000000000000" pitchFamily="2" charset="0"/>
                <a:cs typeface="Poppins" panose="00000500000000000000" pitchFamily="2" charset="0"/>
              </a:rPr>
              <a:t>LandMark</a:t>
            </a:r>
            <a:r>
              <a:rPr lang="en-US" sz="2400" dirty="0">
                <a:latin typeface="Poppins" panose="00000500000000000000" pitchFamily="2" charset="0"/>
                <a:cs typeface="Poppins" panose="00000500000000000000" pitchFamily="2" charset="0"/>
              </a:rPr>
              <a:t> ensures a smooth experience for both buyers and landlords. Our app makes real estate transactions efficient and transparent, all from the convenience of your device.</a:t>
            </a:r>
          </a:p>
        </p:txBody>
      </p:sp>
      <p:pic>
        <p:nvPicPr>
          <p:cNvPr id="20" name="Picture 19">
            <a:extLst>
              <a:ext uri="{FF2B5EF4-FFF2-40B4-BE49-F238E27FC236}">
                <a16:creationId xmlns:a16="http://schemas.microsoft.com/office/drawing/2014/main" id="{D91AE314-E3D1-721E-86C2-8692FC00084D}"/>
              </a:ext>
            </a:extLst>
          </p:cNvPr>
          <p:cNvPicPr>
            <a:picLocks noChangeAspect="1"/>
          </p:cNvPicPr>
          <p:nvPr/>
        </p:nvPicPr>
        <p:blipFill>
          <a:blip r:embed="rId7">
            <a:extLst>
              <a:ext uri="{28A0092B-C50C-407E-A947-70E740481C1C}">
                <a14:useLocalDpi xmlns:a14="http://schemas.microsoft.com/office/drawing/2010/main" val="0"/>
              </a:ext>
            </a:extLst>
          </a:blip>
          <a:srcRect l="34248" t="26580" r="35621" b="34127"/>
          <a:stretch/>
        </p:blipFill>
        <p:spPr>
          <a:xfrm>
            <a:off x="18229408" y="1567938"/>
            <a:ext cx="1140011" cy="836241"/>
          </a:xfrm>
          <a:prstGeom prst="rect">
            <a:avLst/>
          </a:prstGeom>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BAAC2313-DC02-B92F-45C3-76001AA78903}"/>
              </a:ext>
            </a:extLst>
          </p:cNvPr>
          <p:cNvSpPr txBox="1"/>
          <p:nvPr/>
        </p:nvSpPr>
        <p:spPr>
          <a:xfrm>
            <a:off x="14577367" y="1832614"/>
            <a:ext cx="3838063" cy="461665"/>
          </a:xfrm>
          <a:prstGeom prst="rect">
            <a:avLst/>
          </a:prstGeom>
          <a:noFill/>
        </p:spPr>
        <p:txBody>
          <a:bodyPr wrap="square">
            <a:spAutoFit/>
          </a:bodyPr>
          <a:lstStyle/>
          <a:p>
            <a:pPr algn="ctr"/>
            <a:r>
              <a:rPr lang="en-US" sz="2400" dirty="0">
                <a:latin typeface="Poppins" panose="00000500000000000000" pitchFamily="2" charset="0"/>
                <a:cs typeface="Poppins" panose="00000500000000000000" pitchFamily="2" charset="0"/>
              </a:rPr>
              <a:t>Introducing </a:t>
            </a:r>
            <a:r>
              <a:rPr lang="en-US" sz="2400" b="1" dirty="0" err="1">
                <a:solidFill>
                  <a:schemeClr val="accent1"/>
                </a:solidFill>
                <a:latin typeface="Poppins" panose="00000500000000000000" pitchFamily="2" charset="0"/>
                <a:cs typeface="Poppins" panose="00000500000000000000" pitchFamily="2" charset="0"/>
              </a:rPr>
              <a:t>LandMark</a:t>
            </a:r>
            <a:r>
              <a:rPr lang="en-US" sz="2400" b="1" dirty="0">
                <a:solidFill>
                  <a:schemeClr val="accent1"/>
                </a:solidFill>
                <a:latin typeface="Poppins" panose="00000500000000000000" pitchFamily="2" charset="0"/>
                <a:cs typeface="Poppins" panose="00000500000000000000" pitchFamily="2" charset="0"/>
              </a:rPr>
              <a:t>         </a:t>
            </a:r>
          </a:p>
        </p:txBody>
      </p:sp>
    </p:spTree>
    <p:extLst>
      <p:ext uri="{BB962C8B-B14F-4D97-AF65-F5344CB8AC3E}">
        <p14:creationId xmlns:p14="http://schemas.microsoft.com/office/powerpoint/2010/main" val="1617198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A9999-CFA3-2C65-1DA4-5597011613F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C6289B7-DC22-51B3-E2BA-757136BB8877}"/>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5760" b="35762"/>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A2D5410B-F740-53DC-D5BC-D8E42FE3A7B0}"/>
              </a:ext>
            </a:extLst>
          </p:cNvPr>
          <p:cNvPicPr preferRelativeResize="0"/>
          <p:nvPr/>
        </p:nvPicPr>
        <p:blipFill>
          <a:blip r:embed="rId4">
            <a:alphaModFix/>
            <a:duotone>
              <a:prstClr val="black"/>
              <a:schemeClr val="accent4">
                <a:tint val="45000"/>
                <a:satMod val="400000"/>
              </a:schemeClr>
            </a:duotone>
          </a:blip>
          <a:stretch>
            <a:fillRect/>
          </a:stretch>
        </p:blipFill>
        <p:spPr>
          <a:xfrm rot="20547504" flipH="1">
            <a:off x="-1746625" y="60562"/>
            <a:ext cx="4213659" cy="7617049"/>
          </a:xfrm>
          <a:prstGeom prst="rect">
            <a:avLst/>
          </a:prstGeom>
          <a:noFill/>
          <a:ln>
            <a:noFill/>
          </a:ln>
        </p:spPr>
      </p:pic>
      <p:pic>
        <p:nvPicPr>
          <p:cNvPr id="6" name="Google Shape;252;p29">
            <a:extLst>
              <a:ext uri="{FF2B5EF4-FFF2-40B4-BE49-F238E27FC236}">
                <a16:creationId xmlns:a16="http://schemas.microsoft.com/office/drawing/2014/main" id="{8F97B6C9-94CD-D285-63B1-1C2CB0CBB0B0}"/>
              </a:ext>
            </a:extLst>
          </p:cNvPr>
          <p:cNvPicPr preferRelativeResize="0"/>
          <p:nvPr/>
        </p:nvPicPr>
        <p:blipFill>
          <a:blip r:embed="rId4">
            <a:alphaModFix/>
            <a:duotone>
              <a:prstClr val="black"/>
              <a:schemeClr val="accent4">
                <a:tint val="45000"/>
                <a:satMod val="400000"/>
              </a:schemeClr>
            </a:duotone>
          </a:blip>
          <a:stretch>
            <a:fillRect/>
          </a:stretch>
        </p:blipFill>
        <p:spPr>
          <a:xfrm rot="12006218" flipH="1">
            <a:off x="9861346" y="-664074"/>
            <a:ext cx="6985182" cy="9404182"/>
          </a:xfrm>
          <a:prstGeom prst="rect">
            <a:avLst/>
          </a:prstGeom>
          <a:noFill/>
          <a:ln>
            <a:noFill/>
          </a:ln>
        </p:spPr>
      </p:pic>
      <p:sp>
        <p:nvSpPr>
          <p:cNvPr id="2" name="TextBox 1">
            <a:extLst>
              <a:ext uri="{FF2B5EF4-FFF2-40B4-BE49-F238E27FC236}">
                <a16:creationId xmlns:a16="http://schemas.microsoft.com/office/drawing/2014/main" id="{82DEDC5D-A16E-B4AA-006D-D8640F626CE6}"/>
              </a:ext>
            </a:extLst>
          </p:cNvPr>
          <p:cNvSpPr txBox="1"/>
          <p:nvPr/>
        </p:nvSpPr>
        <p:spPr>
          <a:xfrm>
            <a:off x="-7059812" y="668662"/>
            <a:ext cx="2767104" cy="523220"/>
          </a:xfrm>
          <a:prstGeom prst="rect">
            <a:avLst/>
          </a:prstGeom>
          <a:noFill/>
        </p:spPr>
        <p:txBody>
          <a:bodyPr wrap="none" rtlCol="0">
            <a:spAutoFit/>
          </a:bodyPr>
          <a:lstStyle/>
          <a:p>
            <a:r>
              <a:rPr lang="en-US" sz="2800" dirty="0">
                <a:latin typeface="Poppins" panose="00000500000000000000" pitchFamily="2" charset="0"/>
                <a:cs typeface="Poppins" panose="00000500000000000000" pitchFamily="2" charset="0"/>
              </a:rPr>
              <a:t>Our </a:t>
            </a:r>
            <a:r>
              <a:rPr lang="en-US" sz="2800" b="1" dirty="0">
                <a:solidFill>
                  <a:schemeClr val="accent1"/>
                </a:solidFill>
                <a:latin typeface="Poppins" panose="00000500000000000000" pitchFamily="2" charset="0"/>
                <a:cs typeface="Poppins" panose="00000500000000000000" pitchFamily="2" charset="0"/>
              </a:rPr>
              <a:t>Company</a:t>
            </a:r>
            <a:endParaRPr lang="en-US" sz="2800" dirty="0">
              <a:solidFill>
                <a:schemeClr val="accent1"/>
              </a:solidFill>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D86C9B63-B603-494A-4671-500CD8F0D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490" y="1856107"/>
            <a:ext cx="2376460" cy="2392463"/>
          </a:xfrm>
          <a:prstGeom prst="rect">
            <a:avLst/>
          </a:prstGeom>
        </p:spPr>
      </p:pic>
      <p:sp>
        <p:nvSpPr>
          <p:cNvPr id="11" name="TextBox 10">
            <a:extLst>
              <a:ext uri="{FF2B5EF4-FFF2-40B4-BE49-F238E27FC236}">
                <a16:creationId xmlns:a16="http://schemas.microsoft.com/office/drawing/2014/main" id="{C50B9F93-A00A-F5F7-7C0F-064FD7815ACB}"/>
              </a:ext>
            </a:extLst>
          </p:cNvPr>
          <p:cNvSpPr txBox="1"/>
          <p:nvPr/>
        </p:nvSpPr>
        <p:spPr>
          <a:xfrm>
            <a:off x="-9631403" y="4368376"/>
            <a:ext cx="7910285" cy="2369880"/>
          </a:xfrm>
          <a:prstGeom prst="rect">
            <a:avLst/>
          </a:prstGeom>
          <a:noFill/>
        </p:spPr>
        <p:txBody>
          <a:bodyPr wrap="square">
            <a:spAutoFit/>
          </a:bodyPr>
          <a:lstStyle/>
          <a:p>
            <a:pPr algn="ctr"/>
            <a:r>
              <a:rPr lang="en-US" sz="2400" b="1" dirty="0">
                <a:solidFill>
                  <a:schemeClr val="accent1"/>
                </a:solidFill>
                <a:latin typeface="Poppins" panose="00000500000000000000" pitchFamily="2" charset="0"/>
                <a:cs typeface="Poppins" panose="00000500000000000000" pitchFamily="2" charset="0"/>
              </a:rPr>
              <a:t>Syntax Solutions </a:t>
            </a:r>
            <a:r>
              <a:rPr lang="en-US" sz="2400" dirty="0">
                <a:latin typeface="Poppins" panose="00000500000000000000" pitchFamily="2" charset="0"/>
                <a:cs typeface="Poppins" panose="00000500000000000000" pitchFamily="2" charset="0"/>
              </a:rPr>
              <a:t>delivers smart software solutions that simplify property acquisition and management. We focus on efficiency, security, and user-friendly designs to help clients streamline their operations and transactions with ease.</a:t>
            </a:r>
          </a:p>
        </p:txBody>
      </p:sp>
      <p:sp>
        <p:nvSpPr>
          <p:cNvPr id="3" name="TextBox 2">
            <a:extLst>
              <a:ext uri="{FF2B5EF4-FFF2-40B4-BE49-F238E27FC236}">
                <a16:creationId xmlns:a16="http://schemas.microsoft.com/office/drawing/2014/main" id="{8B550DE7-2C55-950E-EAFF-0B942D39B611}"/>
              </a:ext>
            </a:extLst>
          </p:cNvPr>
          <p:cNvSpPr txBox="1"/>
          <p:nvPr/>
        </p:nvSpPr>
        <p:spPr>
          <a:xfrm>
            <a:off x="5128229" y="511313"/>
            <a:ext cx="2820003" cy="584775"/>
          </a:xfrm>
          <a:prstGeom prst="rect">
            <a:avLst/>
          </a:prstGeom>
          <a:noFill/>
        </p:spPr>
        <p:txBody>
          <a:bodyPr wrap="none" rtlCol="0">
            <a:spAutoFit/>
          </a:bodyPr>
          <a:lstStyle/>
          <a:p>
            <a:r>
              <a:rPr lang="en-US" sz="3200" b="1" dirty="0">
                <a:solidFill>
                  <a:schemeClr val="accent1"/>
                </a:solidFill>
                <a:latin typeface="Poppins" panose="00000500000000000000" pitchFamily="2" charset="0"/>
                <a:cs typeface="Poppins" panose="00000500000000000000" pitchFamily="2" charset="0"/>
              </a:rPr>
              <a:t>Introduction</a:t>
            </a:r>
          </a:p>
        </p:txBody>
      </p:sp>
      <p:sp>
        <p:nvSpPr>
          <p:cNvPr id="12" name="TextBox 11">
            <a:extLst>
              <a:ext uri="{FF2B5EF4-FFF2-40B4-BE49-F238E27FC236}">
                <a16:creationId xmlns:a16="http://schemas.microsoft.com/office/drawing/2014/main" id="{568AC34C-0D63-19FD-65BA-B308E35C3E4C}"/>
              </a:ext>
            </a:extLst>
          </p:cNvPr>
          <p:cNvSpPr txBox="1"/>
          <p:nvPr/>
        </p:nvSpPr>
        <p:spPr>
          <a:xfrm>
            <a:off x="1955334" y="2436171"/>
            <a:ext cx="9119062" cy="3416320"/>
          </a:xfrm>
          <a:prstGeom prst="rect">
            <a:avLst/>
          </a:prstGeom>
          <a:noFill/>
        </p:spPr>
        <p:txBody>
          <a:bodyPr wrap="square">
            <a:spAutoFit/>
          </a:bodyPr>
          <a:lstStyle/>
          <a:p>
            <a:pPr algn="ctr"/>
            <a:r>
              <a:rPr lang="en-US" sz="2400" dirty="0">
                <a:latin typeface="Poppins" panose="00000500000000000000" pitchFamily="2" charset="0"/>
                <a:cs typeface="Poppins" panose="00000500000000000000" pitchFamily="2" charset="0"/>
              </a:rPr>
              <a:t>the innovative property acquisition app by </a:t>
            </a:r>
            <a:r>
              <a:rPr lang="en-US" sz="2400" dirty="0">
                <a:solidFill>
                  <a:schemeClr val="accent1"/>
                </a:solidFill>
                <a:latin typeface="Poppins" panose="00000500000000000000" pitchFamily="2" charset="0"/>
                <a:cs typeface="Poppins" panose="00000500000000000000" pitchFamily="2" charset="0"/>
              </a:rPr>
              <a:t>Syntax Solutions</a:t>
            </a:r>
            <a:r>
              <a:rPr lang="en-US" sz="2400" dirty="0">
                <a:latin typeface="Poppins" panose="00000500000000000000" pitchFamily="2" charset="0"/>
                <a:cs typeface="Poppins" panose="00000500000000000000" pitchFamily="2" charset="0"/>
              </a:rPr>
              <a:t>. </a:t>
            </a:r>
            <a:r>
              <a:rPr lang="en-US" sz="2400" dirty="0" err="1">
                <a:latin typeface="Poppins" panose="00000500000000000000" pitchFamily="2" charset="0"/>
                <a:cs typeface="Poppins" panose="00000500000000000000" pitchFamily="2" charset="0"/>
              </a:rPr>
              <a:t>LandMark</a:t>
            </a:r>
            <a:r>
              <a:rPr lang="en-US" sz="2400" dirty="0">
                <a:solidFill>
                  <a:schemeClr val="accent1"/>
                </a:solidFill>
                <a:latin typeface="Poppins" panose="00000500000000000000" pitchFamily="2" charset="0"/>
                <a:cs typeface="Poppins" panose="00000500000000000000" pitchFamily="2" charset="0"/>
              </a:rPr>
              <a:t> </a:t>
            </a:r>
            <a:r>
              <a:rPr lang="en-US" sz="2400" dirty="0">
                <a:latin typeface="Poppins" panose="00000500000000000000" pitchFamily="2" charset="0"/>
                <a:cs typeface="Poppins" panose="00000500000000000000" pitchFamily="2" charset="0"/>
              </a:rPr>
              <a:t>simplifies the process of buying, selling, and managing real estate through a seamless, user-friendly platform. With features like </a:t>
            </a:r>
            <a:r>
              <a:rPr lang="en-US" sz="2400" dirty="0" err="1">
                <a:latin typeface="Poppins" panose="00000500000000000000" pitchFamily="2" charset="0"/>
                <a:cs typeface="Poppins" panose="00000500000000000000" pitchFamily="2" charset="0"/>
              </a:rPr>
              <a:t>Bidding,Uploding</a:t>
            </a:r>
            <a:r>
              <a:rPr lang="en-US" sz="2400" dirty="0">
                <a:latin typeface="Poppins" panose="00000500000000000000" pitchFamily="2" charset="0"/>
                <a:cs typeface="Poppins" panose="00000500000000000000" pitchFamily="2" charset="0"/>
              </a:rPr>
              <a:t> properties, Investments, and real-time transaction tracking, </a:t>
            </a:r>
            <a:r>
              <a:rPr lang="en-US" sz="2400" dirty="0" err="1">
                <a:latin typeface="Poppins" panose="00000500000000000000" pitchFamily="2" charset="0"/>
                <a:cs typeface="Poppins" panose="00000500000000000000" pitchFamily="2" charset="0"/>
              </a:rPr>
              <a:t>LandMark</a:t>
            </a:r>
            <a:r>
              <a:rPr lang="en-US" sz="2400" dirty="0">
                <a:latin typeface="Poppins" panose="00000500000000000000" pitchFamily="2" charset="0"/>
                <a:cs typeface="Poppins" panose="00000500000000000000" pitchFamily="2" charset="0"/>
              </a:rPr>
              <a:t> ensures a smooth experience for both buyers and landlords. Our app makes real estate transactions efficient and transparent, all from the convenience of your device.</a:t>
            </a:r>
          </a:p>
        </p:txBody>
      </p:sp>
      <p:sp>
        <p:nvSpPr>
          <p:cNvPr id="13" name="TextBox 12">
            <a:extLst>
              <a:ext uri="{FF2B5EF4-FFF2-40B4-BE49-F238E27FC236}">
                <a16:creationId xmlns:a16="http://schemas.microsoft.com/office/drawing/2014/main" id="{201F05A7-A0CB-9D73-E1D3-706AABC3DE0F}"/>
              </a:ext>
            </a:extLst>
          </p:cNvPr>
          <p:cNvSpPr txBox="1"/>
          <p:nvPr/>
        </p:nvSpPr>
        <p:spPr>
          <a:xfrm>
            <a:off x="5224606" y="8841359"/>
            <a:ext cx="174278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Use-Case</a:t>
            </a:r>
          </a:p>
        </p:txBody>
      </p:sp>
      <p:pic>
        <p:nvPicPr>
          <p:cNvPr id="14" name="Picture 13">
            <a:extLst>
              <a:ext uri="{FF2B5EF4-FFF2-40B4-BE49-F238E27FC236}">
                <a16:creationId xmlns:a16="http://schemas.microsoft.com/office/drawing/2014/main" id="{CA2B5621-7F9F-E768-B6CA-3B07E5BC4AF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8000"/>
                    </a14:imgEffect>
                  </a14:imgLayer>
                </a14:imgProps>
              </a:ext>
              <a:ext uri="{28A0092B-C50C-407E-A947-70E740481C1C}">
                <a14:useLocalDpi xmlns:a14="http://schemas.microsoft.com/office/drawing/2010/main" val="0"/>
              </a:ext>
            </a:extLst>
          </a:blip>
          <a:srcRect t="20529" b="21376"/>
          <a:stretch/>
        </p:blipFill>
        <p:spPr>
          <a:xfrm>
            <a:off x="1703882" y="9388778"/>
            <a:ext cx="8910573" cy="6047972"/>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F26171C7-956B-43BE-6FA2-E9D2209BF2EC}"/>
              </a:ext>
            </a:extLst>
          </p:cNvPr>
          <p:cNvPicPr>
            <a:picLocks noChangeAspect="1"/>
          </p:cNvPicPr>
          <p:nvPr/>
        </p:nvPicPr>
        <p:blipFill>
          <a:blip r:embed="rId8">
            <a:extLst>
              <a:ext uri="{28A0092B-C50C-407E-A947-70E740481C1C}">
                <a14:useLocalDpi xmlns:a14="http://schemas.microsoft.com/office/drawing/2010/main" val="0"/>
              </a:ext>
            </a:extLst>
          </a:blip>
          <a:srcRect l="34248" t="26580" r="35621" b="34127"/>
          <a:stretch/>
        </p:blipFill>
        <p:spPr>
          <a:xfrm>
            <a:off x="7539217" y="1567938"/>
            <a:ext cx="1140011" cy="836241"/>
          </a:xfrm>
          <a:prstGeom prst="rect">
            <a:avLst/>
          </a:prstGeom>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4D7EFAB2-2BA1-681D-5A2B-38719B842417}"/>
              </a:ext>
            </a:extLst>
          </p:cNvPr>
          <p:cNvSpPr txBox="1"/>
          <p:nvPr/>
        </p:nvSpPr>
        <p:spPr>
          <a:xfrm>
            <a:off x="3887176" y="1832614"/>
            <a:ext cx="3838063" cy="461665"/>
          </a:xfrm>
          <a:prstGeom prst="rect">
            <a:avLst/>
          </a:prstGeom>
          <a:noFill/>
        </p:spPr>
        <p:txBody>
          <a:bodyPr wrap="square">
            <a:spAutoFit/>
          </a:bodyPr>
          <a:lstStyle/>
          <a:p>
            <a:pPr algn="ctr"/>
            <a:r>
              <a:rPr lang="en-US" sz="2400" dirty="0">
                <a:latin typeface="Poppins" panose="00000500000000000000" pitchFamily="2" charset="0"/>
                <a:cs typeface="Poppins" panose="00000500000000000000" pitchFamily="2" charset="0"/>
              </a:rPr>
              <a:t>Introducing </a:t>
            </a:r>
            <a:r>
              <a:rPr lang="en-US" sz="2400" b="1" dirty="0" err="1">
                <a:solidFill>
                  <a:schemeClr val="accent1"/>
                </a:solidFill>
                <a:latin typeface="Poppins" panose="00000500000000000000" pitchFamily="2" charset="0"/>
                <a:cs typeface="Poppins" panose="00000500000000000000" pitchFamily="2" charset="0"/>
              </a:rPr>
              <a:t>LandMark</a:t>
            </a:r>
            <a:r>
              <a:rPr lang="en-US" sz="2400" b="1" dirty="0">
                <a:solidFill>
                  <a:schemeClr val="accent1"/>
                </a:solidFill>
                <a:latin typeface="Poppins" panose="00000500000000000000" pitchFamily="2" charset="0"/>
                <a:cs typeface="Poppins" panose="00000500000000000000" pitchFamily="2" charset="0"/>
              </a:rPr>
              <a:t>         </a:t>
            </a:r>
          </a:p>
        </p:txBody>
      </p:sp>
    </p:spTree>
    <p:extLst>
      <p:ext uri="{BB962C8B-B14F-4D97-AF65-F5344CB8AC3E}">
        <p14:creationId xmlns:p14="http://schemas.microsoft.com/office/powerpoint/2010/main" val="346183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F5EC3-943E-7F74-E1E0-121BB25D58C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6EACA20-CC9B-C49F-7553-AF4629D87CCF}"/>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5760" t="35762"/>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DA0362A4-64AE-3752-0929-DDA21B23FEAF}"/>
              </a:ext>
            </a:extLst>
          </p:cNvPr>
          <p:cNvPicPr preferRelativeResize="0"/>
          <p:nvPr/>
        </p:nvPicPr>
        <p:blipFill>
          <a:blip r:embed="rId4">
            <a:alphaModFix/>
            <a:duotone>
              <a:prstClr val="black"/>
              <a:schemeClr val="accent4">
                <a:tint val="45000"/>
                <a:satMod val="400000"/>
              </a:schemeClr>
            </a:duotone>
          </a:blip>
          <a:stretch>
            <a:fillRect/>
          </a:stretch>
        </p:blipFill>
        <p:spPr>
          <a:xfrm flipH="1">
            <a:off x="-2258856" y="-155569"/>
            <a:ext cx="4213659" cy="7617049"/>
          </a:xfrm>
          <a:prstGeom prst="rect">
            <a:avLst/>
          </a:prstGeom>
          <a:noFill/>
          <a:ln>
            <a:noFill/>
          </a:ln>
        </p:spPr>
      </p:pic>
      <p:pic>
        <p:nvPicPr>
          <p:cNvPr id="6" name="Google Shape;252;p29">
            <a:extLst>
              <a:ext uri="{FF2B5EF4-FFF2-40B4-BE49-F238E27FC236}">
                <a16:creationId xmlns:a16="http://schemas.microsoft.com/office/drawing/2014/main" id="{0C4F8EA1-3DEB-C511-0F5D-7F4EA89BDEA0}"/>
              </a:ext>
            </a:extLst>
          </p:cNvPr>
          <p:cNvPicPr preferRelativeResize="0"/>
          <p:nvPr/>
        </p:nvPicPr>
        <p:blipFill>
          <a:blip r:embed="rId4">
            <a:alphaModFix/>
            <a:duotone>
              <a:prstClr val="black"/>
              <a:schemeClr val="accent4">
                <a:tint val="45000"/>
                <a:satMod val="400000"/>
              </a:schemeClr>
            </a:duotone>
          </a:blip>
          <a:stretch>
            <a:fillRect/>
          </a:stretch>
        </p:blipFill>
        <p:spPr>
          <a:xfrm rot="10800000" flipH="1">
            <a:off x="10237194" y="-2118802"/>
            <a:ext cx="6985182" cy="9404182"/>
          </a:xfrm>
          <a:prstGeom prst="rect">
            <a:avLst/>
          </a:prstGeom>
          <a:noFill/>
          <a:ln>
            <a:noFill/>
          </a:ln>
        </p:spPr>
      </p:pic>
      <p:sp>
        <p:nvSpPr>
          <p:cNvPr id="4" name="TextBox 3">
            <a:extLst>
              <a:ext uri="{FF2B5EF4-FFF2-40B4-BE49-F238E27FC236}">
                <a16:creationId xmlns:a16="http://schemas.microsoft.com/office/drawing/2014/main" id="{891FD7A6-97D9-8148-2D3F-F25E8771CA33}"/>
              </a:ext>
            </a:extLst>
          </p:cNvPr>
          <p:cNvSpPr txBox="1"/>
          <p:nvPr/>
        </p:nvSpPr>
        <p:spPr>
          <a:xfrm>
            <a:off x="5224606" y="262609"/>
            <a:ext cx="174278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Use-Case</a:t>
            </a:r>
          </a:p>
        </p:txBody>
      </p:sp>
      <p:pic>
        <p:nvPicPr>
          <p:cNvPr id="10" name="Picture 9">
            <a:extLst>
              <a:ext uri="{FF2B5EF4-FFF2-40B4-BE49-F238E27FC236}">
                <a16:creationId xmlns:a16="http://schemas.microsoft.com/office/drawing/2014/main" id="{E9B039C8-9678-E72E-F391-F1518948204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8000"/>
                    </a14:imgEffect>
                  </a14:imgLayer>
                </a14:imgProps>
              </a:ext>
              <a:ext uri="{28A0092B-C50C-407E-A947-70E740481C1C}">
                <a14:useLocalDpi xmlns:a14="http://schemas.microsoft.com/office/drawing/2010/main" val="0"/>
              </a:ext>
            </a:extLst>
          </a:blip>
          <a:srcRect t="20529" b="21376"/>
          <a:stretch/>
        </p:blipFill>
        <p:spPr>
          <a:xfrm>
            <a:off x="1703882" y="810028"/>
            <a:ext cx="8910573" cy="604797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05CF31E1-CF7B-8E56-746B-856260FC3B4D}"/>
              </a:ext>
            </a:extLst>
          </p:cNvPr>
          <p:cNvPicPr>
            <a:picLocks noChangeAspect="1"/>
          </p:cNvPicPr>
          <p:nvPr/>
        </p:nvPicPr>
        <p:blipFill>
          <a:blip r:embed="rId7">
            <a:extLst>
              <a:ext uri="{28A0092B-C50C-407E-A947-70E740481C1C}">
                <a14:useLocalDpi xmlns:a14="http://schemas.microsoft.com/office/drawing/2010/main" val="0"/>
              </a:ext>
            </a:extLst>
          </a:blip>
          <a:srcRect t="1749"/>
          <a:stretch/>
        </p:blipFill>
        <p:spPr>
          <a:xfrm>
            <a:off x="-9489927" y="1024267"/>
            <a:ext cx="7954221" cy="5619493"/>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BC8CE679-EE8A-0615-B65E-CDD05500B312}"/>
              </a:ext>
            </a:extLst>
          </p:cNvPr>
          <p:cNvSpPr txBox="1"/>
          <p:nvPr/>
        </p:nvSpPr>
        <p:spPr>
          <a:xfrm>
            <a:off x="-6850658" y="358831"/>
            <a:ext cx="323197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Sequence </a:t>
            </a:r>
            <a:r>
              <a:rPr lang="en-US" sz="2400" dirty="0">
                <a:latin typeface="Poppins" panose="00000500000000000000" pitchFamily="2" charset="0"/>
                <a:cs typeface="Poppins" panose="00000500000000000000" pitchFamily="2" charset="0"/>
              </a:rPr>
              <a:t>Diagram</a:t>
            </a:r>
          </a:p>
        </p:txBody>
      </p:sp>
      <p:sp>
        <p:nvSpPr>
          <p:cNvPr id="15" name="TextBox 14">
            <a:extLst>
              <a:ext uri="{FF2B5EF4-FFF2-40B4-BE49-F238E27FC236}">
                <a16:creationId xmlns:a16="http://schemas.microsoft.com/office/drawing/2014/main" id="{77F8CB11-F2C3-9E42-A0A3-FD433710329E}"/>
              </a:ext>
            </a:extLst>
          </p:cNvPr>
          <p:cNvSpPr txBox="1"/>
          <p:nvPr/>
        </p:nvSpPr>
        <p:spPr>
          <a:xfrm>
            <a:off x="5128229" y="-7685035"/>
            <a:ext cx="2820003" cy="584775"/>
          </a:xfrm>
          <a:prstGeom prst="rect">
            <a:avLst/>
          </a:prstGeom>
          <a:noFill/>
        </p:spPr>
        <p:txBody>
          <a:bodyPr wrap="none" rtlCol="0">
            <a:spAutoFit/>
          </a:bodyPr>
          <a:lstStyle/>
          <a:p>
            <a:r>
              <a:rPr lang="en-US" sz="3200" b="1" dirty="0">
                <a:solidFill>
                  <a:schemeClr val="accent1"/>
                </a:solidFill>
                <a:latin typeface="Poppins" panose="00000500000000000000" pitchFamily="2" charset="0"/>
                <a:cs typeface="Poppins" panose="00000500000000000000" pitchFamily="2" charset="0"/>
              </a:rPr>
              <a:t>Introduction</a:t>
            </a:r>
          </a:p>
        </p:txBody>
      </p:sp>
      <p:sp>
        <p:nvSpPr>
          <p:cNvPr id="16" name="TextBox 15">
            <a:extLst>
              <a:ext uri="{FF2B5EF4-FFF2-40B4-BE49-F238E27FC236}">
                <a16:creationId xmlns:a16="http://schemas.microsoft.com/office/drawing/2014/main" id="{C6CE7DD8-61E2-36C7-8F1B-5E9526A6AAA8}"/>
              </a:ext>
            </a:extLst>
          </p:cNvPr>
          <p:cNvSpPr txBox="1"/>
          <p:nvPr/>
        </p:nvSpPr>
        <p:spPr>
          <a:xfrm>
            <a:off x="1955334" y="-5760177"/>
            <a:ext cx="9119062" cy="3416320"/>
          </a:xfrm>
          <a:prstGeom prst="rect">
            <a:avLst/>
          </a:prstGeom>
          <a:noFill/>
        </p:spPr>
        <p:txBody>
          <a:bodyPr wrap="square">
            <a:spAutoFit/>
          </a:bodyPr>
          <a:lstStyle/>
          <a:p>
            <a:pPr algn="ctr"/>
            <a:r>
              <a:rPr lang="en-US" sz="2400" dirty="0">
                <a:latin typeface="Poppins" panose="00000500000000000000" pitchFamily="2" charset="0"/>
                <a:cs typeface="Poppins" panose="00000500000000000000" pitchFamily="2" charset="0"/>
              </a:rPr>
              <a:t>the innovative property acquisition app by </a:t>
            </a:r>
            <a:r>
              <a:rPr lang="en-US" sz="2400" dirty="0">
                <a:solidFill>
                  <a:schemeClr val="accent1"/>
                </a:solidFill>
                <a:latin typeface="Poppins" panose="00000500000000000000" pitchFamily="2" charset="0"/>
                <a:cs typeface="Poppins" panose="00000500000000000000" pitchFamily="2" charset="0"/>
              </a:rPr>
              <a:t>Syntax Solutions</a:t>
            </a:r>
            <a:r>
              <a:rPr lang="en-US" sz="2400" dirty="0">
                <a:latin typeface="Poppins" panose="00000500000000000000" pitchFamily="2" charset="0"/>
                <a:cs typeface="Poppins" panose="00000500000000000000" pitchFamily="2" charset="0"/>
              </a:rPr>
              <a:t>. </a:t>
            </a:r>
            <a:r>
              <a:rPr lang="en-US" sz="2400" dirty="0" err="1">
                <a:latin typeface="Poppins" panose="00000500000000000000" pitchFamily="2" charset="0"/>
                <a:cs typeface="Poppins" panose="00000500000000000000" pitchFamily="2" charset="0"/>
              </a:rPr>
              <a:t>LandMark</a:t>
            </a:r>
            <a:r>
              <a:rPr lang="en-US" sz="2400" dirty="0">
                <a:solidFill>
                  <a:schemeClr val="accent1"/>
                </a:solidFill>
                <a:latin typeface="Poppins" panose="00000500000000000000" pitchFamily="2" charset="0"/>
                <a:cs typeface="Poppins" panose="00000500000000000000" pitchFamily="2" charset="0"/>
              </a:rPr>
              <a:t> </a:t>
            </a:r>
            <a:r>
              <a:rPr lang="en-US" sz="2400" dirty="0">
                <a:latin typeface="Poppins" panose="00000500000000000000" pitchFamily="2" charset="0"/>
                <a:cs typeface="Poppins" panose="00000500000000000000" pitchFamily="2" charset="0"/>
              </a:rPr>
              <a:t>simplifies the process of buying, selling, and managing real estate through a seamless, user-friendly platform. With features like </a:t>
            </a:r>
            <a:r>
              <a:rPr lang="en-US" sz="2400" dirty="0" err="1">
                <a:latin typeface="Poppins" panose="00000500000000000000" pitchFamily="2" charset="0"/>
                <a:cs typeface="Poppins" panose="00000500000000000000" pitchFamily="2" charset="0"/>
              </a:rPr>
              <a:t>Bidding,Uploding</a:t>
            </a:r>
            <a:r>
              <a:rPr lang="en-US" sz="2400" dirty="0">
                <a:latin typeface="Poppins" panose="00000500000000000000" pitchFamily="2" charset="0"/>
                <a:cs typeface="Poppins" panose="00000500000000000000" pitchFamily="2" charset="0"/>
              </a:rPr>
              <a:t> properties, Investments, and real-time transaction tracking, </a:t>
            </a:r>
            <a:r>
              <a:rPr lang="en-US" sz="2400" dirty="0" err="1">
                <a:latin typeface="Poppins" panose="00000500000000000000" pitchFamily="2" charset="0"/>
                <a:cs typeface="Poppins" panose="00000500000000000000" pitchFamily="2" charset="0"/>
              </a:rPr>
              <a:t>LandMark</a:t>
            </a:r>
            <a:r>
              <a:rPr lang="en-US" sz="2400" dirty="0">
                <a:latin typeface="Poppins" panose="00000500000000000000" pitchFamily="2" charset="0"/>
                <a:cs typeface="Poppins" panose="00000500000000000000" pitchFamily="2" charset="0"/>
              </a:rPr>
              <a:t> ensures a smooth experience for both buyers and landlords. Our app makes real estate transactions efficient and transparent, all from the convenience of your device.</a:t>
            </a:r>
          </a:p>
        </p:txBody>
      </p:sp>
      <p:pic>
        <p:nvPicPr>
          <p:cNvPr id="17" name="Picture 16">
            <a:extLst>
              <a:ext uri="{FF2B5EF4-FFF2-40B4-BE49-F238E27FC236}">
                <a16:creationId xmlns:a16="http://schemas.microsoft.com/office/drawing/2014/main" id="{852CA074-7C1F-5A20-0AF5-0E052DD5C89C}"/>
              </a:ext>
            </a:extLst>
          </p:cNvPr>
          <p:cNvPicPr>
            <a:picLocks noChangeAspect="1"/>
          </p:cNvPicPr>
          <p:nvPr/>
        </p:nvPicPr>
        <p:blipFill>
          <a:blip r:embed="rId8">
            <a:extLst>
              <a:ext uri="{28A0092B-C50C-407E-A947-70E740481C1C}">
                <a14:useLocalDpi xmlns:a14="http://schemas.microsoft.com/office/drawing/2010/main" val="0"/>
              </a:ext>
            </a:extLst>
          </a:blip>
          <a:srcRect l="34248" t="26580" r="35621" b="34127"/>
          <a:stretch/>
        </p:blipFill>
        <p:spPr>
          <a:xfrm>
            <a:off x="7539217" y="-6628410"/>
            <a:ext cx="1140011" cy="83624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C8F59A8F-E637-A3C0-2169-7ABD7090E778}"/>
              </a:ext>
            </a:extLst>
          </p:cNvPr>
          <p:cNvSpPr txBox="1"/>
          <p:nvPr/>
        </p:nvSpPr>
        <p:spPr>
          <a:xfrm>
            <a:off x="3887176" y="-6363734"/>
            <a:ext cx="3838063" cy="461665"/>
          </a:xfrm>
          <a:prstGeom prst="rect">
            <a:avLst/>
          </a:prstGeom>
          <a:noFill/>
        </p:spPr>
        <p:txBody>
          <a:bodyPr wrap="square">
            <a:spAutoFit/>
          </a:bodyPr>
          <a:lstStyle/>
          <a:p>
            <a:pPr algn="ctr"/>
            <a:r>
              <a:rPr lang="en-US" sz="2400" dirty="0">
                <a:latin typeface="Poppins" panose="00000500000000000000" pitchFamily="2" charset="0"/>
                <a:cs typeface="Poppins" panose="00000500000000000000" pitchFamily="2" charset="0"/>
              </a:rPr>
              <a:t>Introducing </a:t>
            </a:r>
            <a:r>
              <a:rPr lang="en-US" sz="2400" b="1" dirty="0" err="1">
                <a:solidFill>
                  <a:schemeClr val="accent1"/>
                </a:solidFill>
                <a:latin typeface="Poppins" panose="00000500000000000000" pitchFamily="2" charset="0"/>
                <a:cs typeface="Poppins" panose="00000500000000000000" pitchFamily="2" charset="0"/>
              </a:rPr>
              <a:t>LandMark</a:t>
            </a:r>
            <a:r>
              <a:rPr lang="en-US" sz="2400" b="1" dirty="0">
                <a:solidFill>
                  <a:schemeClr val="accent1"/>
                </a:solidFill>
                <a:latin typeface="Poppins" panose="00000500000000000000" pitchFamily="2" charset="0"/>
                <a:cs typeface="Poppins" panose="00000500000000000000" pitchFamily="2" charset="0"/>
              </a:rPr>
              <a:t>         </a:t>
            </a:r>
          </a:p>
        </p:txBody>
      </p:sp>
    </p:spTree>
    <p:extLst>
      <p:ext uri="{BB962C8B-B14F-4D97-AF65-F5344CB8AC3E}">
        <p14:creationId xmlns:p14="http://schemas.microsoft.com/office/powerpoint/2010/main" val="6062760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7993-4C3F-9775-FF9D-470DEF562FE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12A2FD5-B9F8-F5C4-BEED-69985122BEEA}"/>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5760" t="35762"/>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D2CA77BE-ECD5-1D8C-07F5-85A06E4A1507}"/>
              </a:ext>
            </a:extLst>
          </p:cNvPr>
          <p:cNvPicPr preferRelativeResize="0"/>
          <p:nvPr/>
        </p:nvPicPr>
        <p:blipFill>
          <a:blip r:embed="rId4">
            <a:alphaModFix/>
            <a:duotone>
              <a:prstClr val="black"/>
              <a:schemeClr val="accent4">
                <a:tint val="45000"/>
                <a:satMod val="400000"/>
              </a:schemeClr>
            </a:duotone>
          </a:blip>
          <a:stretch>
            <a:fillRect/>
          </a:stretch>
        </p:blipFill>
        <p:spPr>
          <a:xfrm flipH="1">
            <a:off x="-2258856" y="-155569"/>
            <a:ext cx="4213659" cy="7617049"/>
          </a:xfrm>
          <a:prstGeom prst="rect">
            <a:avLst/>
          </a:prstGeom>
          <a:noFill/>
          <a:ln>
            <a:noFill/>
          </a:ln>
        </p:spPr>
      </p:pic>
      <p:pic>
        <p:nvPicPr>
          <p:cNvPr id="6" name="Google Shape;252;p29">
            <a:extLst>
              <a:ext uri="{FF2B5EF4-FFF2-40B4-BE49-F238E27FC236}">
                <a16:creationId xmlns:a16="http://schemas.microsoft.com/office/drawing/2014/main" id="{EAA9E2DC-254F-471A-3604-FDAB02FB13DF}"/>
              </a:ext>
            </a:extLst>
          </p:cNvPr>
          <p:cNvPicPr preferRelativeResize="0"/>
          <p:nvPr/>
        </p:nvPicPr>
        <p:blipFill>
          <a:blip r:embed="rId4">
            <a:alphaModFix/>
            <a:duotone>
              <a:prstClr val="black"/>
              <a:schemeClr val="accent4">
                <a:tint val="45000"/>
                <a:satMod val="400000"/>
              </a:schemeClr>
            </a:duotone>
          </a:blip>
          <a:stretch>
            <a:fillRect/>
          </a:stretch>
        </p:blipFill>
        <p:spPr>
          <a:xfrm rot="10800000" flipH="1">
            <a:off x="10237194" y="-2118802"/>
            <a:ext cx="6985182" cy="9404182"/>
          </a:xfrm>
          <a:prstGeom prst="rect">
            <a:avLst/>
          </a:prstGeom>
          <a:noFill/>
          <a:ln>
            <a:noFill/>
          </a:ln>
        </p:spPr>
      </p:pic>
      <p:sp>
        <p:nvSpPr>
          <p:cNvPr id="3" name="TextBox 2">
            <a:extLst>
              <a:ext uri="{FF2B5EF4-FFF2-40B4-BE49-F238E27FC236}">
                <a16:creationId xmlns:a16="http://schemas.microsoft.com/office/drawing/2014/main" id="{A1A63727-CDD5-E483-794A-98A7DA740928}"/>
              </a:ext>
            </a:extLst>
          </p:cNvPr>
          <p:cNvSpPr txBox="1"/>
          <p:nvPr/>
        </p:nvSpPr>
        <p:spPr>
          <a:xfrm>
            <a:off x="5128229" y="-7069907"/>
            <a:ext cx="2820003" cy="584775"/>
          </a:xfrm>
          <a:prstGeom prst="rect">
            <a:avLst/>
          </a:prstGeom>
          <a:noFill/>
        </p:spPr>
        <p:txBody>
          <a:bodyPr wrap="none" rtlCol="0">
            <a:spAutoFit/>
          </a:bodyPr>
          <a:lstStyle/>
          <a:p>
            <a:r>
              <a:rPr lang="en-US" sz="3200" b="1" dirty="0">
                <a:solidFill>
                  <a:schemeClr val="accent1"/>
                </a:solidFill>
                <a:latin typeface="Poppins" panose="00000500000000000000" pitchFamily="2" charset="0"/>
                <a:cs typeface="Poppins" panose="00000500000000000000" pitchFamily="2" charset="0"/>
              </a:rPr>
              <a:t>Introduction</a:t>
            </a:r>
          </a:p>
        </p:txBody>
      </p:sp>
      <p:sp>
        <p:nvSpPr>
          <p:cNvPr id="12" name="TextBox 11">
            <a:extLst>
              <a:ext uri="{FF2B5EF4-FFF2-40B4-BE49-F238E27FC236}">
                <a16:creationId xmlns:a16="http://schemas.microsoft.com/office/drawing/2014/main" id="{74AB3CFC-528F-5D0C-522E-38F332C59422}"/>
              </a:ext>
            </a:extLst>
          </p:cNvPr>
          <p:cNvSpPr txBox="1"/>
          <p:nvPr/>
        </p:nvSpPr>
        <p:spPr>
          <a:xfrm>
            <a:off x="1978699" y="-5789626"/>
            <a:ext cx="9119062" cy="4154984"/>
          </a:xfrm>
          <a:prstGeom prst="rect">
            <a:avLst/>
          </a:prstGeom>
          <a:noFill/>
        </p:spPr>
        <p:txBody>
          <a:bodyPr wrap="square">
            <a:spAutoFit/>
          </a:bodyPr>
          <a:lstStyle/>
          <a:p>
            <a:pPr algn="ctr"/>
            <a:r>
              <a:rPr lang="en-US" sz="2400" dirty="0">
                <a:latin typeface="Poppins" panose="00000500000000000000" pitchFamily="2" charset="0"/>
                <a:cs typeface="Poppins" panose="00000500000000000000" pitchFamily="2" charset="0"/>
              </a:rPr>
              <a:t>Introducing </a:t>
            </a:r>
            <a:r>
              <a:rPr lang="en-US" sz="2400" b="1" dirty="0" err="1">
                <a:solidFill>
                  <a:schemeClr val="accent1"/>
                </a:solidFill>
                <a:latin typeface="Poppins" panose="00000500000000000000" pitchFamily="2" charset="0"/>
                <a:cs typeface="Poppins" panose="00000500000000000000" pitchFamily="2" charset="0"/>
              </a:rPr>
              <a:t>LandMark</a:t>
            </a:r>
            <a:endParaRPr lang="en-US" sz="2400" b="1" dirty="0">
              <a:solidFill>
                <a:schemeClr val="accent1"/>
              </a:solidFill>
              <a:latin typeface="Poppins" panose="00000500000000000000" pitchFamily="2" charset="0"/>
              <a:cs typeface="Poppins" panose="00000500000000000000" pitchFamily="2" charset="0"/>
            </a:endParaRPr>
          </a:p>
          <a:p>
            <a:pPr algn="ctr"/>
            <a:endParaRPr lang="en-US" sz="2400" b="1" dirty="0">
              <a:solidFill>
                <a:schemeClr val="accent1"/>
              </a:solidFill>
              <a:latin typeface="Poppins" panose="00000500000000000000" pitchFamily="2" charset="0"/>
              <a:cs typeface="Poppins" panose="00000500000000000000" pitchFamily="2" charset="0"/>
            </a:endParaRPr>
          </a:p>
          <a:p>
            <a:pPr algn="ctr"/>
            <a:r>
              <a:rPr lang="en-US" sz="2400" dirty="0">
                <a:latin typeface="Poppins" panose="00000500000000000000" pitchFamily="2" charset="0"/>
                <a:cs typeface="Poppins" panose="00000500000000000000" pitchFamily="2" charset="0"/>
              </a:rPr>
              <a:t> the innovative property acquisition app by </a:t>
            </a:r>
            <a:r>
              <a:rPr lang="en-US" sz="2400" dirty="0">
                <a:solidFill>
                  <a:schemeClr val="accent1"/>
                </a:solidFill>
                <a:latin typeface="Poppins" panose="00000500000000000000" pitchFamily="2" charset="0"/>
                <a:cs typeface="Poppins" panose="00000500000000000000" pitchFamily="2" charset="0"/>
              </a:rPr>
              <a:t>Syntax Solutions</a:t>
            </a:r>
            <a:r>
              <a:rPr lang="en-US" sz="2400" dirty="0">
                <a:latin typeface="Poppins" panose="00000500000000000000" pitchFamily="2" charset="0"/>
                <a:cs typeface="Poppins" panose="00000500000000000000" pitchFamily="2" charset="0"/>
              </a:rPr>
              <a:t>. </a:t>
            </a:r>
            <a:r>
              <a:rPr lang="en-US" sz="2400" dirty="0" err="1">
                <a:latin typeface="Poppins" panose="00000500000000000000" pitchFamily="2" charset="0"/>
                <a:cs typeface="Poppins" panose="00000500000000000000" pitchFamily="2" charset="0"/>
              </a:rPr>
              <a:t>LandMark</a:t>
            </a:r>
            <a:r>
              <a:rPr lang="en-US" sz="2400" dirty="0">
                <a:solidFill>
                  <a:schemeClr val="accent1"/>
                </a:solidFill>
                <a:latin typeface="Poppins" panose="00000500000000000000" pitchFamily="2" charset="0"/>
                <a:cs typeface="Poppins" panose="00000500000000000000" pitchFamily="2" charset="0"/>
              </a:rPr>
              <a:t> </a:t>
            </a:r>
            <a:r>
              <a:rPr lang="en-US" sz="2400" dirty="0">
                <a:latin typeface="Poppins" panose="00000500000000000000" pitchFamily="2" charset="0"/>
                <a:cs typeface="Poppins" panose="00000500000000000000" pitchFamily="2" charset="0"/>
              </a:rPr>
              <a:t>simplifies the process of buying, selling, and managing real estate through a seamless, user-friendly platform. With features like </a:t>
            </a:r>
            <a:r>
              <a:rPr lang="en-US" sz="2400" dirty="0" err="1">
                <a:latin typeface="Poppins" panose="00000500000000000000" pitchFamily="2" charset="0"/>
                <a:cs typeface="Poppins" panose="00000500000000000000" pitchFamily="2" charset="0"/>
              </a:rPr>
              <a:t>Bidding,Uploding</a:t>
            </a:r>
            <a:r>
              <a:rPr lang="en-US" sz="2400" dirty="0">
                <a:latin typeface="Poppins" panose="00000500000000000000" pitchFamily="2" charset="0"/>
                <a:cs typeface="Poppins" panose="00000500000000000000" pitchFamily="2" charset="0"/>
              </a:rPr>
              <a:t> properties, Investments, and real-time transaction tracking, </a:t>
            </a:r>
            <a:r>
              <a:rPr lang="en-US" sz="2400" dirty="0" err="1">
                <a:latin typeface="Poppins" panose="00000500000000000000" pitchFamily="2" charset="0"/>
                <a:cs typeface="Poppins" panose="00000500000000000000" pitchFamily="2" charset="0"/>
              </a:rPr>
              <a:t>LandMark</a:t>
            </a:r>
            <a:r>
              <a:rPr lang="en-US" sz="2400" dirty="0">
                <a:latin typeface="Poppins" panose="00000500000000000000" pitchFamily="2" charset="0"/>
                <a:cs typeface="Poppins" panose="00000500000000000000" pitchFamily="2" charset="0"/>
              </a:rPr>
              <a:t> ensures a smooth experience for both buyers and landlords. Our app makes real estate transactions efficient and transparent, all from the convenience of your device.</a:t>
            </a:r>
          </a:p>
        </p:txBody>
      </p:sp>
      <p:sp>
        <p:nvSpPr>
          <p:cNvPr id="4" name="TextBox 3">
            <a:extLst>
              <a:ext uri="{FF2B5EF4-FFF2-40B4-BE49-F238E27FC236}">
                <a16:creationId xmlns:a16="http://schemas.microsoft.com/office/drawing/2014/main" id="{5248CC41-ABAB-4178-144F-F6DBB8017EEA}"/>
              </a:ext>
            </a:extLst>
          </p:cNvPr>
          <p:cNvSpPr txBox="1"/>
          <p:nvPr/>
        </p:nvSpPr>
        <p:spPr>
          <a:xfrm>
            <a:off x="5224606" y="262609"/>
            <a:ext cx="174278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Use-Case</a:t>
            </a:r>
          </a:p>
        </p:txBody>
      </p:sp>
      <p:pic>
        <p:nvPicPr>
          <p:cNvPr id="10" name="Picture 9">
            <a:extLst>
              <a:ext uri="{FF2B5EF4-FFF2-40B4-BE49-F238E27FC236}">
                <a16:creationId xmlns:a16="http://schemas.microsoft.com/office/drawing/2014/main" id="{6217DF63-A63F-E51D-CBFD-4BC153EF4F3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8000"/>
                    </a14:imgEffect>
                  </a14:imgLayer>
                </a14:imgProps>
              </a:ext>
              <a:ext uri="{28A0092B-C50C-407E-A947-70E740481C1C}">
                <a14:useLocalDpi xmlns:a14="http://schemas.microsoft.com/office/drawing/2010/main" val="0"/>
              </a:ext>
            </a:extLst>
          </a:blip>
          <a:srcRect l="6974" t="21631" r="29647" b="41550"/>
          <a:stretch/>
        </p:blipFill>
        <p:spPr>
          <a:xfrm>
            <a:off x="1703882" y="810028"/>
            <a:ext cx="8910573" cy="604797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8A10D7A3-F955-89D4-FF3A-ED0820A37E33}"/>
              </a:ext>
            </a:extLst>
          </p:cNvPr>
          <p:cNvPicPr>
            <a:picLocks noChangeAspect="1"/>
          </p:cNvPicPr>
          <p:nvPr/>
        </p:nvPicPr>
        <p:blipFill>
          <a:blip r:embed="rId7">
            <a:extLst>
              <a:ext uri="{28A0092B-C50C-407E-A947-70E740481C1C}">
                <a14:useLocalDpi xmlns:a14="http://schemas.microsoft.com/office/drawing/2010/main" val="0"/>
              </a:ext>
            </a:extLst>
          </a:blip>
          <a:srcRect t="1749"/>
          <a:stretch/>
        </p:blipFill>
        <p:spPr>
          <a:xfrm>
            <a:off x="-9489927" y="1024267"/>
            <a:ext cx="7954221" cy="5619493"/>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08D5F49D-423A-DD4A-A34D-41DA18D0A454}"/>
              </a:ext>
            </a:extLst>
          </p:cNvPr>
          <p:cNvSpPr txBox="1"/>
          <p:nvPr/>
        </p:nvSpPr>
        <p:spPr>
          <a:xfrm>
            <a:off x="-6850658" y="358831"/>
            <a:ext cx="323197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Sequence </a:t>
            </a:r>
            <a:r>
              <a:rPr lang="en-US" sz="2400" dirty="0">
                <a:latin typeface="Poppins" panose="00000500000000000000" pitchFamily="2" charset="0"/>
                <a:cs typeface="Poppins" panose="00000500000000000000" pitchFamily="2" charset="0"/>
              </a:rPr>
              <a:t>Diagram</a:t>
            </a:r>
          </a:p>
        </p:txBody>
      </p:sp>
    </p:spTree>
    <p:extLst>
      <p:ext uri="{BB962C8B-B14F-4D97-AF65-F5344CB8AC3E}">
        <p14:creationId xmlns:p14="http://schemas.microsoft.com/office/powerpoint/2010/main" val="3875024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36FB9-9DD3-F4FA-4301-42CA1A65A66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7ECFE18-AA97-1C6B-0CBE-F2FAC13BA576}"/>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5760" t="35762"/>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21AB0ABE-7C15-E425-A293-177CDB1832E2}"/>
              </a:ext>
            </a:extLst>
          </p:cNvPr>
          <p:cNvPicPr preferRelativeResize="0"/>
          <p:nvPr/>
        </p:nvPicPr>
        <p:blipFill>
          <a:blip r:embed="rId4">
            <a:alphaModFix/>
            <a:duotone>
              <a:prstClr val="black"/>
              <a:schemeClr val="accent4">
                <a:tint val="45000"/>
                <a:satMod val="400000"/>
              </a:schemeClr>
            </a:duotone>
          </a:blip>
          <a:stretch>
            <a:fillRect/>
          </a:stretch>
        </p:blipFill>
        <p:spPr>
          <a:xfrm flipH="1">
            <a:off x="-2258856" y="-155569"/>
            <a:ext cx="4213659" cy="7617049"/>
          </a:xfrm>
          <a:prstGeom prst="rect">
            <a:avLst/>
          </a:prstGeom>
          <a:noFill/>
          <a:ln>
            <a:noFill/>
          </a:ln>
        </p:spPr>
      </p:pic>
      <p:pic>
        <p:nvPicPr>
          <p:cNvPr id="6" name="Google Shape;252;p29">
            <a:extLst>
              <a:ext uri="{FF2B5EF4-FFF2-40B4-BE49-F238E27FC236}">
                <a16:creationId xmlns:a16="http://schemas.microsoft.com/office/drawing/2014/main" id="{C8079F5B-F0D6-A0AE-281F-C4B4D915ECA3}"/>
              </a:ext>
            </a:extLst>
          </p:cNvPr>
          <p:cNvPicPr preferRelativeResize="0"/>
          <p:nvPr/>
        </p:nvPicPr>
        <p:blipFill>
          <a:blip r:embed="rId4">
            <a:alphaModFix/>
            <a:duotone>
              <a:prstClr val="black"/>
              <a:schemeClr val="accent4">
                <a:tint val="45000"/>
                <a:satMod val="400000"/>
              </a:schemeClr>
            </a:duotone>
          </a:blip>
          <a:stretch>
            <a:fillRect/>
          </a:stretch>
        </p:blipFill>
        <p:spPr>
          <a:xfrm rot="10800000" flipH="1">
            <a:off x="10237194" y="-2118802"/>
            <a:ext cx="6985182" cy="9404182"/>
          </a:xfrm>
          <a:prstGeom prst="rect">
            <a:avLst/>
          </a:prstGeom>
          <a:noFill/>
          <a:ln>
            <a:noFill/>
          </a:ln>
        </p:spPr>
      </p:pic>
      <p:sp>
        <p:nvSpPr>
          <p:cNvPr id="3" name="TextBox 2">
            <a:extLst>
              <a:ext uri="{FF2B5EF4-FFF2-40B4-BE49-F238E27FC236}">
                <a16:creationId xmlns:a16="http://schemas.microsoft.com/office/drawing/2014/main" id="{36E66BAB-E09B-4323-640A-99B0F52C0994}"/>
              </a:ext>
            </a:extLst>
          </p:cNvPr>
          <p:cNvSpPr txBox="1"/>
          <p:nvPr/>
        </p:nvSpPr>
        <p:spPr>
          <a:xfrm>
            <a:off x="5128229" y="-7069907"/>
            <a:ext cx="2820003" cy="584775"/>
          </a:xfrm>
          <a:prstGeom prst="rect">
            <a:avLst/>
          </a:prstGeom>
          <a:noFill/>
        </p:spPr>
        <p:txBody>
          <a:bodyPr wrap="none" rtlCol="0">
            <a:spAutoFit/>
          </a:bodyPr>
          <a:lstStyle/>
          <a:p>
            <a:r>
              <a:rPr lang="en-US" sz="3200" b="1" dirty="0">
                <a:solidFill>
                  <a:schemeClr val="accent1"/>
                </a:solidFill>
                <a:latin typeface="Poppins" panose="00000500000000000000" pitchFamily="2" charset="0"/>
                <a:cs typeface="Poppins" panose="00000500000000000000" pitchFamily="2" charset="0"/>
              </a:rPr>
              <a:t>Introduction</a:t>
            </a:r>
          </a:p>
        </p:txBody>
      </p:sp>
      <p:sp>
        <p:nvSpPr>
          <p:cNvPr id="12" name="TextBox 11">
            <a:extLst>
              <a:ext uri="{FF2B5EF4-FFF2-40B4-BE49-F238E27FC236}">
                <a16:creationId xmlns:a16="http://schemas.microsoft.com/office/drawing/2014/main" id="{4C03E38A-B48B-821C-020D-8964A267A83B}"/>
              </a:ext>
            </a:extLst>
          </p:cNvPr>
          <p:cNvSpPr txBox="1"/>
          <p:nvPr/>
        </p:nvSpPr>
        <p:spPr>
          <a:xfrm>
            <a:off x="1978699" y="-5789626"/>
            <a:ext cx="9119062" cy="4154984"/>
          </a:xfrm>
          <a:prstGeom prst="rect">
            <a:avLst/>
          </a:prstGeom>
          <a:noFill/>
        </p:spPr>
        <p:txBody>
          <a:bodyPr wrap="square">
            <a:spAutoFit/>
          </a:bodyPr>
          <a:lstStyle/>
          <a:p>
            <a:pPr algn="ctr"/>
            <a:r>
              <a:rPr lang="en-US" sz="2400" dirty="0">
                <a:latin typeface="Poppins" panose="00000500000000000000" pitchFamily="2" charset="0"/>
                <a:cs typeface="Poppins" panose="00000500000000000000" pitchFamily="2" charset="0"/>
              </a:rPr>
              <a:t>Introducing </a:t>
            </a:r>
            <a:r>
              <a:rPr lang="en-US" sz="2400" b="1" dirty="0" err="1">
                <a:solidFill>
                  <a:schemeClr val="accent1"/>
                </a:solidFill>
                <a:latin typeface="Poppins" panose="00000500000000000000" pitchFamily="2" charset="0"/>
                <a:cs typeface="Poppins" panose="00000500000000000000" pitchFamily="2" charset="0"/>
              </a:rPr>
              <a:t>LandMark</a:t>
            </a:r>
            <a:endParaRPr lang="en-US" sz="2400" b="1" dirty="0">
              <a:solidFill>
                <a:schemeClr val="accent1"/>
              </a:solidFill>
              <a:latin typeface="Poppins" panose="00000500000000000000" pitchFamily="2" charset="0"/>
              <a:cs typeface="Poppins" panose="00000500000000000000" pitchFamily="2" charset="0"/>
            </a:endParaRPr>
          </a:p>
          <a:p>
            <a:pPr algn="ctr"/>
            <a:endParaRPr lang="en-US" sz="2400" b="1" dirty="0">
              <a:solidFill>
                <a:schemeClr val="accent1"/>
              </a:solidFill>
              <a:latin typeface="Poppins" panose="00000500000000000000" pitchFamily="2" charset="0"/>
              <a:cs typeface="Poppins" panose="00000500000000000000" pitchFamily="2" charset="0"/>
            </a:endParaRPr>
          </a:p>
          <a:p>
            <a:pPr algn="ctr"/>
            <a:r>
              <a:rPr lang="en-US" sz="2400" dirty="0">
                <a:latin typeface="Poppins" panose="00000500000000000000" pitchFamily="2" charset="0"/>
                <a:cs typeface="Poppins" panose="00000500000000000000" pitchFamily="2" charset="0"/>
              </a:rPr>
              <a:t> the innovative property acquisition app by </a:t>
            </a:r>
            <a:r>
              <a:rPr lang="en-US" sz="2400" dirty="0">
                <a:solidFill>
                  <a:schemeClr val="accent1"/>
                </a:solidFill>
                <a:latin typeface="Poppins" panose="00000500000000000000" pitchFamily="2" charset="0"/>
                <a:cs typeface="Poppins" panose="00000500000000000000" pitchFamily="2" charset="0"/>
              </a:rPr>
              <a:t>Syntax Solutions</a:t>
            </a:r>
            <a:r>
              <a:rPr lang="en-US" sz="2400" dirty="0">
                <a:latin typeface="Poppins" panose="00000500000000000000" pitchFamily="2" charset="0"/>
                <a:cs typeface="Poppins" panose="00000500000000000000" pitchFamily="2" charset="0"/>
              </a:rPr>
              <a:t>. </a:t>
            </a:r>
            <a:r>
              <a:rPr lang="en-US" sz="2400" dirty="0" err="1">
                <a:latin typeface="Poppins" panose="00000500000000000000" pitchFamily="2" charset="0"/>
                <a:cs typeface="Poppins" panose="00000500000000000000" pitchFamily="2" charset="0"/>
              </a:rPr>
              <a:t>LandMark</a:t>
            </a:r>
            <a:r>
              <a:rPr lang="en-US" sz="2400" dirty="0">
                <a:solidFill>
                  <a:schemeClr val="accent1"/>
                </a:solidFill>
                <a:latin typeface="Poppins" panose="00000500000000000000" pitchFamily="2" charset="0"/>
                <a:cs typeface="Poppins" panose="00000500000000000000" pitchFamily="2" charset="0"/>
              </a:rPr>
              <a:t> </a:t>
            </a:r>
            <a:r>
              <a:rPr lang="en-US" sz="2400" dirty="0">
                <a:latin typeface="Poppins" panose="00000500000000000000" pitchFamily="2" charset="0"/>
                <a:cs typeface="Poppins" panose="00000500000000000000" pitchFamily="2" charset="0"/>
              </a:rPr>
              <a:t>simplifies the process of buying, selling, and managing real estate through a seamless, user-friendly platform. With features like </a:t>
            </a:r>
            <a:r>
              <a:rPr lang="en-US" sz="2400" dirty="0" err="1">
                <a:latin typeface="Poppins" panose="00000500000000000000" pitchFamily="2" charset="0"/>
                <a:cs typeface="Poppins" panose="00000500000000000000" pitchFamily="2" charset="0"/>
              </a:rPr>
              <a:t>Bidding,Uploding</a:t>
            </a:r>
            <a:r>
              <a:rPr lang="en-US" sz="2400" dirty="0">
                <a:latin typeface="Poppins" panose="00000500000000000000" pitchFamily="2" charset="0"/>
                <a:cs typeface="Poppins" panose="00000500000000000000" pitchFamily="2" charset="0"/>
              </a:rPr>
              <a:t> properties, Investments, and real-time transaction tracking, </a:t>
            </a:r>
            <a:r>
              <a:rPr lang="en-US" sz="2400" dirty="0" err="1">
                <a:latin typeface="Poppins" panose="00000500000000000000" pitchFamily="2" charset="0"/>
                <a:cs typeface="Poppins" panose="00000500000000000000" pitchFamily="2" charset="0"/>
              </a:rPr>
              <a:t>LandMark</a:t>
            </a:r>
            <a:r>
              <a:rPr lang="en-US" sz="2400" dirty="0">
                <a:latin typeface="Poppins" panose="00000500000000000000" pitchFamily="2" charset="0"/>
                <a:cs typeface="Poppins" panose="00000500000000000000" pitchFamily="2" charset="0"/>
              </a:rPr>
              <a:t> ensures a smooth experience for both buyers and landlords. Our app makes real estate transactions efficient and transparent, all from the convenience of your device.</a:t>
            </a:r>
          </a:p>
        </p:txBody>
      </p:sp>
      <p:sp>
        <p:nvSpPr>
          <p:cNvPr id="4" name="TextBox 3">
            <a:extLst>
              <a:ext uri="{FF2B5EF4-FFF2-40B4-BE49-F238E27FC236}">
                <a16:creationId xmlns:a16="http://schemas.microsoft.com/office/drawing/2014/main" id="{5F535FB8-C689-82C7-92AB-4DE602BAEA8B}"/>
              </a:ext>
            </a:extLst>
          </p:cNvPr>
          <p:cNvSpPr txBox="1"/>
          <p:nvPr/>
        </p:nvSpPr>
        <p:spPr>
          <a:xfrm>
            <a:off x="5224606" y="262609"/>
            <a:ext cx="174278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Use-Case</a:t>
            </a:r>
          </a:p>
        </p:txBody>
      </p:sp>
      <p:pic>
        <p:nvPicPr>
          <p:cNvPr id="10" name="Picture 9">
            <a:extLst>
              <a:ext uri="{FF2B5EF4-FFF2-40B4-BE49-F238E27FC236}">
                <a16:creationId xmlns:a16="http://schemas.microsoft.com/office/drawing/2014/main" id="{7A87D352-DC15-B1A1-0BA2-E266F6FF9C7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8000"/>
                    </a14:imgEffect>
                  </a14:imgLayer>
                </a14:imgProps>
              </a:ext>
              <a:ext uri="{28A0092B-C50C-407E-A947-70E740481C1C}">
                <a14:useLocalDpi xmlns:a14="http://schemas.microsoft.com/office/drawing/2010/main" val="0"/>
              </a:ext>
            </a:extLst>
          </a:blip>
          <a:srcRect l="37171" t="20880" r="-550" b="42301"/>
          <a:stretch/>
        </p:blipFill>
        <p:spPr>
          <a:xfrm>
            <a:off x="1703882" y="810028"/>
            <a:ext cx="8910573" cy="604797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84388C2C-4D7C-3580-1287-8B3C1CAB0C28}"/>
              </a:ext>
            </a:extLst>
          </p:cNvPr>
          <p:cNvPicPr>
            <a:picLocks noChangeAspect="1"/>
          </p:cNvPicPr>
          <p:nvPr/>
        </p:nvPicPr>
        <p:blipFill>
          <a:blip r:embed="rId7">
            <a:extLst>
              <a:ext uri="{28A0092B-C50C-407E-A947-70E740481C1C}">
                <a14:useLocalDpi xmlns:a14="http://schemas.microsoft.com/office/drawing/2010/main" val="0"/>
              </a:ext>
            </a:extLst>
          </a:blip>
          <a:srcRect t="1749"/>
          <a:stretch/>
        </p:blipFill>
        <p:spPr>
          <a:xfrm>
            <a:off x="-9489927" y="1024267"/>
            <a:ext cx="7954221" cy="5619493"/>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31C7A3CB-2315-0E8F-EA4E-C64A7453320C}"/>
              </a:ext>
            </a:extLst>
          </p:cNvPr>
          <p:cNvSpPr txBox="1"/>
          <p:nvPr/>
        </p:nvSpPr>
        <p:spPr>
          <a:xfrm>
            <a:off x="-6850658" y="358831"/>
            <a:ext cx="323197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Sequence </a:t>
            </a:r>
            <a:r>
              <a:rPr lang="en-US" sz="2400" dirty="0">
                <a:latin typeface="Poppins" panose="00000500000000000000" pitchFamily="2" charset="0"/>
                <a:cs typeface="Poppins" panose="00000500000000000000" pitchFamily="2" charset="0"/>
              </a:rPr>
              <a:t>Diagram</a:t>
            </a:r>
          </a:p>
        </p:txBody>
      </p:sp>
    </p:spTree>
    <p:extLst>
      <p:ext uri="{BB962C8B-B14F-4D97-AF65-F5344CB8AC3E}">
        <p14:creationId xmlns:p14="http://schemas.microsoft.com/office/powerpoint/2010/main" val="817425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18146-F450-5DB3-83FD-ACCAD15A282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D99E341-2B74-A02F-BB72-F8914B4DB9EC}"/>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l="35760" t="35762"/>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7A652871-9B3E-2CF4-5F6D-3C1A575E1BD9}"/>
              </a:ext>
            </a:extLst>
          </p:cNvPr>
          <p:cNvPicPr preferRelativeResize="0"/>
          <p:nvPr/>
        </p:nvPicPr>
        <p:blipFill>
          <a:blip r:embed="rId4">
            <a:alphaModFix/>
            <a:duotone>
              <a:prstClr val="black"/>
              <a:schemeClr val="accent4">
                <a:tint val="45000"/>
                <a:satMod val="400000"/>
              </a:schemeClr>
            </a:duotone>
          </a:blip>
          <a:stretch>
            <a:fillRect/>
          </a:stretch>
        </p:blipFill>
        <p:spPr>
          <a:xfrm flipH="1">
            <a:off x="-2258856" y="-155569"/>
            <a:ext cx="4213659" cy="7617049"/>
          </a:xfrm>
          <a:prstGeom prst="rect">
            <a:avLst/>
          </a:prstGeom>
          <a:noFill/>
          <a:ln>
            <a:noFill/>
          </a:ln>
        </p:spPr>
      </p:pic>
      <p:pic>
        <p:nvPicPr>
          <p:cNvPr id="6" name="Google Shape;252;p29">
            <a:extLst>
              <a:ext uri="{FF2B5EF4-FFF2-40B4-BE49-F238E27FC236}">
                <a16:creationId xmlns:a16="http://schemas.microsoft.com/office/drawing/2014/main" id="{F5BB6898-A19A-D04C-7E9D-0FDB4B4B470A}"/>
              </a:ext>
            </a:extLst>
          </p:cNvPr>
          <p:cNvPicPr preferRelativeResize="0"/>
          <p:nvPr/>
        </p:nvPicPr>
        <p:blipFill>
          <a:blip r:embed="rId4">
            <a:alphaModFix/>
            <a:duotone>
              <a:prstClr val="black"/>
              <a:schemeClr val="accent4">
                <a:tint val="45000"/>
                <a:satMod val="400000"/>
              </a:schemeClr>
            </a:duotone>
          </a:blip>
          <a:stretch>
            <a:fillRect/>
          </a:stretch>
        </p:blipFill>
        <p:spPr>
          <a:xfrm rot="10800000" flipH="1">
            <a:off x="10237194" y="-2118802"/>
            <a:ext cx="6985182" cy="9404182"/>
          </a:xfrm>
          <a:prstGeom prst="rect">
            <a:avLst/>
          </a:prstGeom>
          <a:noFill/>
          <a:ln>
            <a:noFill/>
          </a:ln>
        </p:spPr>
      </p:pic>
      <p:sp>
        <p:nvSpPr>
          <p:cNvPr id="3" name="TextBox 2">
            <a:extLst>
              <a:ext uri="{FF2B5EF4-FFF2-40B4-BE49-F238E27FC236}">
                <a16:creationId xmlns:a16="http://schemas.microsoft.com/office/drawing/2014/main" id="{C4829552-D60E-6AE5-62DE-AA156690428F}"/>
              </a:ext>
            </a:extLst>
          </p:cNvPr>
          <p:cNvSpPr txBox="1"/>
          <p:nvPr/>
        </p:nvSpPr>
        <p:spPr>
          <a:xfrm>
            <a:off x="5128229" y="-7069907"/>
            <a:ext cx="2820003" cy="584775"/>
          </a:xfrm>
          <a:prstGeom prst="rect">
            <a:avLst/>
          </a:prstGeom>
          <a:noFill/>
        </p:spPr>
        <p:txBody>
          <a:bodyPr wrap="none" rtlCol="0">
            <a:spAutoFit/>
          </a:bodyPr>
          <a:lstStyle/>
          <a:p>
            <a:r>
              <a:rPr lang="en-US" sz="3200" b="1" dirty="0">
                <a:solidFill>
                  <a:schemeClr val="accent1"/>
                </a:solidFill>
                <a:latin typeface="Poppins" panose="00000500000000000000" pitchFamily="2" charset="0"/>
                <a:cs typeface="Poppins" panose="00000500000000000000" pitchFamily="2" charset="0"/>
              </a:rPr>
              <a:t>Introduction</a:t>
            </a:r>
          </a:p>
        </p:txBody>
      </p:sp>
      <p:sp>
        <p:nvSpPr>
          <p:cNvPr id="12" name="TextBox 11">
            <a:extLst>
              <a:ext uri="{FF2B5EF4-FFF2-40B4-BE49-F238E27FC236}">
                <a16:creationId xmlns:a16="http://schemas.microsoft.com/office/drawing/2014/main" id="{1CA812E3-6C30-8801-3512-BC5DCD103588}"/>
              </a:ext>
            </a:extLst>
          </p:cNvPr>
          <p:cNvSpPr txBox="1"/>
          <p:nvPr/>
        </p:nvSpPr>
        <p:spPr>
          <a:xfrm>
            <a:off x="1978699" y="-5789626"/>
            <a:ext cx="9119062" cy="4154984"/>
          </a:xfrm>
          <a:prstGeom prst="rect">
            <a:avLst/>
          </a:prstGeom>
          <a:noFill/>
        </p:spPr>
        <p:txBody>
          <a:bodyPr wrap="square">
            <a:spAutoFit/>
          </a:bodyPr>
          <a:lstStyle/>
          <a:p>
            <a:pPr algn="ctr"/>
            <a:r>
              <a:rPr lang="en-US" sz="2400" dirty="0">
                <a:latin typeface="Poppins" panose="00000500000000000000" pitchFamily="2" charset="0"/>
                <a:cs typeface="Poppins" panose="00000500000000000000" pitchFamily="2" charset="0"/>
              </a:rPr>
              <a:t>Introducing </a:t>
            </a:r>
            <a:r>
              <a:rPr lang="en-US" sz="2400" b="1" dirty="0" err="1">
                <a:solidFill>
                  <a:schemeClr val="accent1"/>
                </a:solidFill>
                <a:latin typeface="Poppins" panose="00000500000000000000" pitchFamily="2" charset="0"/>
                <a:cs typeface="Poppins" panose="00000500000000000000" pitchFamily="2" charset="0"/>
              </a:rPr>
              <a:t>LandMark</a:t>
            </a:r>
            <a:endParaRPr lang="en-US" sz="2400" b="1" dirty="0">
              <a:solidFill>
                <a:schemeClr val="accent1"/>
              </a:solidFill>
              <a:latin typeface="Poppins" panose="00000500000000000000" pitchFamily="2" charset="0"/>
              <a:cs typeface="Poppins" panose="00000500000000000000" pitchFamily="2" charset="0"/>
            </a:endParaRPr>
          </a:p>
          <a:p>
            <a:pPr algn="ctr"/>
            <a:endParaRPr lang="en-US" sz="2400" b="1" dirty="0">
              <a:solidFill>
                <a:schemeClr val="accent1"/>
              </a:solidFill>
              <a:latin typeface="Poppins" panose="00000500000000000000" pitchFamily="2" charset="0"/>
              <a:cs typeface="Poppins" panose="00000500000000000000" pitchFamily="2" charset="0"/>
            </a:endParaRPr>
          </a:p>
          <a:p>
            <a:pPr algn="ctr"/>
            <a:r>
              <a:rPr lang="en-US" sz="2400" dirty="0">
                <a:latin typeface="Poppins" panose="00000500000000000000" pitchFamily="2" charset="0"/>
                <a:cs typeface="Poppins" panose="00000500000000000000" pitchFamily="2" charset="0"/>
              </a:rPr>
              <a:t> the innovative property acquisition app by </a:t>
            </a:r>
            <a:r>
              <a:rPr lang="en-US" sz="2400" dirty="0">
                <a:solidFill>
                  <a:schemeClr val="accent1"/>
                </a:solidFill>
                <a:latin typeface="Poppins" panose="00000500000000000000" pitchFamily="2" charset="0"/>
                <a:cs typeface="Poppins" panose="00000500000000000000" pitchFamily="2" charset="0"/>
              </a:rPr>
              <a:t>Syntax Solutions</a:t>
            </a:r>
            <a:r>
              <a:rPr lang="en-US" sz="2400" dirty="0">
                <a:latin typeface="Poppins" panose="00000500000000000000" pitchFamily="2" charset="0"/>
                <a:cs typeface="Poppins" panose="00000500000000000000" pitchFamily="2" charset="0"/>
              </a:rPr>
              <a:t>. </a:t>
            </a:r>
            <a:r>
              <a:rPr lang="en-US" sz="2400" dirty="0" err="1">
                <a:latin typeface="Poppins" panose="00000500000000000000" pitchFamily="2" charset="0"/>
                <a:cs typeface="Poppins" panose="00000500000000000000" pitchFamily="2" charset="0"/>
              </a:rPr>
              <a:t>LandMark</a:t>
            </a:r>
            <a:r>
              <a:rPr lang="en-US" sz="2400" dirty="0">
                <a:solidFill>
                  <a:schemeClr val="accent1"/>
                </a:solidFill>
                <a:latin typeface="Poppins" panose="00000500000000000000" pitchFamily="2" charset="0"/>
                <a:cs typeface="Poppins" panose="00000500000000000000" pitchFamily="2" charset="0"/>
              </a:rPr>
              <a:t> </a:t>
            </a:r>
            <a:r>
              <a:rPr lang="en-US" sz="2400" dirty="0">
                <a:latin typeface="Poppins" panose="00000500000000000000" pitchFamily="2" charset="0"/>
                <a:cs typeface="Poppins" panose="00000500000000000000" pitchFamily="2" charset="0"/>
              </a:rPr>
              <a:t>simplifies the process of buying, selling, and managing real estate through a seamless, user-friendly platform. With features like </a:t>
            </a:r>
            <a:r>
              <a:rPr lang="en-US" sz="2400" dirty="0" err="1">
                <a:latin typeface="Poppins" panose="00000500000000000000" pitchFamily="2" charset="0"/>
                <a:cs typeface="Poppins" panose="00000500000000000000" pitchFamily="2" charset="0"/>
              </a:rPr>
              <a:t>Bidding,Uploding</a:t>
            </a:r>
            <a:r>
              <a:rPr lang="en-US" sz="2400" dirty="0">
                <a:latin typeface="Poppins" panose="00000500000000000000" pitchFamily="2" charset="0"/>
                <a:cs typeface="Poppins" panose="00000500000000000000" pitchFamily="2" charset="0"/>
              </a:rPr>
              <a:t> properties, Investments, and real-time transaction tracking, </a:t>
            </a:r>
            <a:r>
              <a:rPr lang="en-US" sz="2400" dirty="0" err="1">
                <a:latin typeface="Poppins" panose="00000500000000000000" pitchFamily="2" charset="0"/>
                <a:cs typeface="Poppins" panose="00000500000000000000" pitchFamily="2" charset="0"/>
              </a:rPr>
              <a:t>LandMark</a:t>
            </a:r>
            <a:r>
              <a:rPr lang="en-US" sz="2400" dirty="0">
                <a:latin typeface="Poppins" panose="00000500000000000000" pitchFamily="2" charset="0"/>
                <a:cs typeface="Poppins" panose="00000500000000000000" pitchFamily="2" charset="0"/>
              </a:rPr>
              <a:t> ensures a smooth experience for both buyers and landlords. Our app makes real estate transactions efficient and transparent, all from the convenience of your device.</a:t>
            </a:r>
          </a:p>
        </p:txBody>
      </p:sp>
      <p:sp>
        <p:nvSpPr>
          <p:cNvPr id="4" name="TextBox 3">
            <a:extLst>
              <a:ext uri="{FF2B5EF4-FFF2-40B4-BE49-F238E27FC236}">
                <a16:creationId xmlns:a16="http://schemas.microsoft.com/office/drawing/2014/main" id="{ED5406BA-9887-EC1D-6262-3A3D96A224CD}"/>
              </a:ext>
            </a:extLst>
          </p:cNvPr>
          <p:cNvSpPr txBox="1"/>
          <p:nvPr/>
        </p:nvSpPr>
        <p:spPr>
          <a:xfrm>
            <a:off x="5224606" y="262609"/>
            <a:ext cx="174278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Use-Case</a:t>
            </a:r>
          </a:p>
        </p:txBody>
      </p:sp>
      <p:pic>
        <p:nvPicPr>
          <p:cNvPr id="13" name="Picture 12">
            <a:extLst>
              <a:ext uri="{FF2B5EF4-FFF2-40B4-BE49-F238E27FC236}">
                <a16:creationId xmlns:a16="http://schemas.microsoft.com/office/drawing/2014/main" id="{B8BFE418-F87F-6B9D-F0C1-EF71CF05B136}"/>
              </a:ext>
            </a:extLst>
          </p:cNvPr>
          <p:cNvPicPr>
            <a:picLocks noChangeAspect="1"/>
          </p:cNvPicPr>
          <p:nvPr/>
        </p:nvPicPr>
        <p:blipFill>
          <a:blip r:embed="rId5">
            <a:extLst>
              <a:ext uri="{28A0092B-C50C-407E-A947-70E740481C1C}">
                <a14:useLocalDpi xmlns:a14="http://schemas.microsoft.com/office/drawing/2010/main" val="0"/>
              </a:ext>
            </a:extLst>
          </a:blip>
          <a:srcRect t="1749"/>
          <a:stretch/>
        </p:blipFill>
        <p:spPr>
          <a:xfrm>
            <a:off x="-9489927" y="1024267"/>
            <a:ext cx="7954221" cy="5619493"/>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AB0D0262-4B9F-C3B7-E8F1-4CA6DF479ECC}"/>
              </a:ext>
            </a:extLst>
          </p:cNvPr>
          <p:cNvSpPr txBox="1"/>
          <p:nvPr/>
        </p:nvSpPr>
        <p:spPr>
          <a:xfrm>
            <a:off x="-6850658" y="358831"/>
            <a:ext cx="193687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Class </a:t>
            </a:r>
            <a:r>
              <a:rPr lang="en-US" sz="2400" dirty="0">
                <a:latin typeface="Poppins" panose="00000500000000000000" pitchFamily="2" charset="0"/>
                <a:cs typeface="Poppins" panose="00000500000000000000" pitchFamily="2" charset="0"/>
              </a:rPr>
              <a:t>Diagram</a:t>
            </a:r>
          </a:p>
        </p:txBody>
      </p:sp>
      <p:pic>
        <p:nvPicPr>
          <p:cNvPr id="2" name="Picture 1">
            <a:extLst>
              <a:ext uri="{FF2B5EF4-FFF2-40B4-BE49-F238E27FC236}">
                <a16:creationId xmlns:a16="http://schemas.microsoft.com/office/drawing/2014/main" id="{A32DB189-CB6C-F6ED-9022-8CBD7AEBA43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8000"/>
                    </a14:imgEffect>
                  </a14:imgLayer>
                </a14:imgProps>
              </a:ext>
              <a:ext uri="{28A0092B-C50C-407E-A947-70E740481C1C}">
                <a14:useLocalDpi xmlns:a14="http://schemas.microsoft.com/office/drawing/2010/main" val="0"/>
              </a:ext>
            </a:extLst>
          </a:blip>
          <a:srcRect t="20529" b="21376"/>
          <a:stretch/>
        </p:blipFill>
        <p:spPr>
          <a:xfrm>
            <a:off x="1703882" y="810028"/>
            <a:ext cx="8910573" cy="6047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2968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29209-BD92-C90E-06A1-71611A6CFB6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AF5799E-4EA6-1E77-92F3-AF2FAB9C2AEE}"/>
              </a:ext>
            </a:extLst>
          </p:cNvPr>
          <p:cNvPicPr>
            <a:picLocks noChangeAspect="1"/>
          </p:cNvPicPr>
          <p:nvPr/>
        </p:nvPicPr>
        <p:blipFill>
          <a:blip r:embed="rId2">
            <a:alphaModFix amt="58000"/>
            <a:extLst>
              <a:ext uri="{BEBA8EAE-BF5A-486C-A8C5-ECC9F3942E4B}">
                <a14:imgProps xmlns:a14="http://schemas.microsoft.com/office/drawing/2010/main">
                  <a14:imgLayer r:embed="rId3">
                    <a14:imgEffect>
                      <a14:colorTemperature colorTemp="4458"/>
                    </a14:imgEffect>
                    <a14:imgEffect>
                      <a14:saturation sat="0"/>
                    </a14:imgEffect>
                    <a14:imgEffect>
                      <a14:brightnessContrast bright="11000" contrast="11000"/>
                    </a14:imgEffect>
                  </a14:imgLayer>
                </a14:imgProps>
              </a:ext>
              <a:ext uri="{28A0092B-C50C-407E-A947-70E740481C1C}">
                <a14:useLocalDpi xmlns:a14="http://schemas.microsoft.com/office/drawing/2010/main" val="0"/>
              </a:ext>
            </a:extLst>
          </a:blip>
          <a:srcRect t="35762" r="35760"/>
          <a:stretch/>
        </p:blipFill>
        <p:spPr>
          <a:xfrm>
            <a:off x="0" y="0"/>
            <a:ext cx="12192000" cy="6858000"/>
          </a:xfrm>
          <a:prstGeom prst="rect">
            <a:avLst/>
          </a:prstGeom>
        </p:spPr>
      </p:pic>
      <p:pic>
        <p:nvPicPr>
          <p:cNvPr id="5" name="Google Shape;252;p29">
            <a:extLst>
              <a:ext uri="{FF2B5EF4-FFF2-40B4-BE49-F238E27FC236}">
                <a16:creationId xmlns:a16="http://schemas.microsoft.com/office/drawing/2014/main" id="{8ADD4168-E0B0-A1D0-79A6-EF4C847601FA}"/>
              </a:ext>
            </a:extLst>
          </p:cNvPr>
          <p:cNvPicPr preferRelativeResize="0"/>
          <p:nvPr/>
        </p:nvPicPr>
        <p:blipFill>
          <a:blip r:embed="rId4">
            <a:alphaModFix/>
            <a:duotone>
              <a:prstClr val="black"/>
              <a:schemeClr val="accent4">
                <a:tint val="45000"/>
                <a:satMod val="400000"/>
              </a:schemeClr>
            </a:duotone>
          </a:blip>
          <a:stretch>
            <a:fillRect/>
          </a:stretch>
        </p:blipFill>
        <p:spPr>
          <a:xfrm rot="21339934" flipH="1">
            <a:off x="-2212502" y="-379525"/>
            <a:ext cx="4213659" cy="7617049"/>
          </a:xfrm>
          <a:prstGeom prst="rect">
            <a:avLst/>
          </a:prstGeom>
          <a:noFill/>
          <a:ln>
            <a:noFill/>
          </a:ln>
        </p:spPr>
      </p:pic>
      <p:pic>
        <p:nvPicPr>
          <p:cNvPr id="6" name="Google Shape;252;p29">
            <a:extLst>
              <a:ext uri="{FF2B5EF4-FFF2-40B4-BE49-F238E27FC236}">
                <a16:creationId xmlns:a16="http://schemas.microsoft.com/office/drawing/2014/main" id="{AB19F55B-8A91-EDA4-CB9A-E2478809E084}"/>
              </a:ext>
            </a:extLst>
          </p:cNvPr>
          <p:cNvPicPr preferRelativeResize="0"/>
          <p:nvPr/>
        </p:nvPicPr>
        <p:blipFill>
          <a:blip r:embed="rId4">
            <a:alphaModFix/>
            <a:duotone>
              <a:prstClr val="black"/>
              <a:schemeClr val="accent4">
                <a:tint val="45000"/>
                <a:satMod val="400000"/>
              </a:schemeClr>
            </a:duotone>
          </a:blip>
          <a:stretch>
            <a:fillRect/>
          </a:stretch>
        </p:blipFill>
        <p:spPr>
          <a:xfrm rot="9815200" flipH="1">
            <a:off x="8730391" y="-2924344"/>
            <a:ext cx="8512588" cy="10435488"/>
          </a:xfrm>
          <a:prstGeom prst="rect">
            <a:avLst/>
          </a:prstGeom>
          <a:noFill/>
          <a:ln>
            <a:noFill/>
          </a:ln>
        </p:spPr>
      </p:pic>
      <p:sp>
        <p:nvSpPr>
          <p:cNvPr id="4" name="TextBox 3">
            <a:extLst>
              <a:ext uri="{FF2B5EF4-FFF2-40B4-BE49-F238E27FC236}">
                <a16:creationId xmlns:a16="http://schemas.microsoft.com/office/drawing/2014/main" id="{F029E322-551C-00C0-EA3E-CA46C0898666}"/>
              </a:ext>
            </a:extLst>
          </p:cNvPr>
          <p:cNvSpPr txBox="1"/>
          <p:nvPr/>
        </p:nvSpPr>
        <p:spPr>
          <a:xfrm>
            <a:off x="18026191" y="262609"/>
            <a:ext cx="1742785"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Use-Case</a:t>
            </a:r>
          </a:p>
        </p:txBody>
      </p:sp>
      <p:pic>
        <p:nvPicPr>
          <p:cNvPr id="10" name="Picture 9">
            <a:extLst>
              <a:ext uri="{FF2B5EF4-FFF2-40B4-BE49-F238E27FC236}">
                <a16:creationId xmlns:a16="http://schemas.microsoft.com/office/drawing/2014/main" id="{61965604-1135-04D7-7A0C-FB649B24758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8000"/>
                    </a14:imgEffect>
                  </a14:imgLayer>
                </a14:imgProps>
              </a:ext>
              <a:ext uri="{28A0092B-C50C-407E-A947-70E740481C1C}">
                <a14:useLocalDpi xmlns:a14="http://schemas.microsoft.com/office/drawing/2010/main" val="0"/>
              </a:ext>
            </a:extLst>
          </a:blip>
          <a:srcRect t="20529" b="21376"/>
          <a:stretch/>
        </p:blipFill>
        <p:spPr>
          <a:xfrm>
            <a:off x="14505467" y="810028"/>
            <a:ext cx="8910573" cy="6047972"/>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BC3849B1-3E03-1387-6117-AE337F5A76CA}"/>
              </a:ext>
            </a:extLst>
          </p:cNvPr>
          <p:cNvPicPr>
            <a:picLocks noChangeAspect="1"/>
          </p:cNvPicPr>
          <p:nvPr/>
        </p:nvPicPr>
        <p:blipFill>
          <a:blip r:embed="rId7">
            <a:extLst>
              <a:ext uri="{28A0092B-C50C-407E-A947-70E740481C1C}">
                <a14:useLocalDpi xmlns:a14="http://schemas.microsoft.com/office/drawing/2010/main" val="0"/>
              </a:ext>
            </a:extLst>
          </a:blip>
          <a:srcRect t="1749"/>
          <a:stretch/>
        </p:blipFill>
        <p:spPr>
          <a:xfrm>
            <a:off x="2282973" y="1024267"/>
            <a:ext cx="7954221" cy="561949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D522DCCC-333B-6BB4-9552-086CF0CC2734}"/>
              </a:ext>
            </a:extLst>
          </p:cNvPr>
          <p:cNvSpPr txBox="1"/>
          <p:nvPr/>
        </p:nvSpPr>
        <p:spPr>
          <a:xfrm>
            <a:off x="4922242" y="358831"/>
            <a:ext cx="193687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Class </a:t>
            </a:r>
            <a:r>
              <a:rPr lang="en-US" sz="2400" dirty="0">
                <a:latin typeface="Poppins" panose="00000500000000000000" pitchFamily="2" charset="0"/>
                <a:cs typeface="Poppins" panose="00000500000000000000" pitchFamily="2" charset="0"/>
              </a:rPr>
              <a:t>Diagram</a:t>
            </a:r>
          </a:p>
        </p:txBody>
      </p:sp>
      <p:sp>
        <p:nvSpPr>
          <p:cNvPr id="14" name="TextBox 13">
            <a:extLst>
              <a:ext uri="{FF2B5EF4-FFF2-40B4-BE49-F238E27FC236}">
                <a16:creationId xmlns:a16="http://schemas.microsoft.com/office/drawing/2014/main" id="{ADAD704B-B2AB-9823-8E45-CB8C2541B54C}"/>
              </a:ext>
            </a:extLst>
          </p:cNvPr>
          <p:cNvSpPr txBox="1"/>
          <p:nvPr/>
        </p:nvSpPr>
        <p:spPr>
          <a:xfrm>
            <a:off x="4010935" y="-865297"/>
            <a:ext cx="3401957" cy="461665"/>
          </a:xfrm>
          <a:prstGeom prst="rect">
            <a:avLst/>
          </a:prstGeom>
          <a:noFill/>
        </p:spPr>
        <p:txBody>
          <a:bodyPr wrap="none" rtlCol="0">
            <a:spAutoFit/>
          </a:bodyPr>
          <a:lstStyle/>
          <a:p>
            <a:r>
              <a:rPr lang="en-US" sz="2400" b="1" dirty="0">
                <a:solidFill>
                  <a:schemeClr val="accent1"/>
                </a:solidFill>
                <a:latin typeface="Poppins" panose="00000500000000000000" pitchFamily="2" charset="0"/>
                <a:cs typeface="Poppins" panose="00000500000000000000" pitchFamily="2" charset="0"/>
              </a:rPr>
              <a:t>Class </a:t>
            </a:r>
            <a:r>
              <a:rPr lang="en-US" sz="2400" dirty="0">
                <a:latin typeface="Poppins" panose="00000500000000000000" pitchFamily="2" charset="0"/>
                <a:cs typeface="Poppins" panose="00000500000000000000" pitchFamily="2" charset="0"/>
              </a:rPr>
              <a:t>Diagram (Customer)</a:t>
            </a:r>
          </a:p>
        </p:txBody>
      </p:sp>
    </p:spTree>
    <p:extLst>
      <p:ext uri="{BB962C8B-B14F-4D97-AF65-F5344CB8AC3E}">
        <p14:creationId xmlns:p14="http://schemas.microsoft.com/office/powerpoint/2010/main" val="3750672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351</TotalTime>
  <Words>1210</Words>
  <Application>Microsoft Macintosh PowerPoint</Application>
  <PresentationFormat>Widescreen</PresentationFormat>
  <Paragraphs>144</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Amr Ahmed</dc:creator>
  <cp:lastModifiedBy>Amr Ahmed</cp:lastModifiedBy>
  <cp:revision>2</cp:revision>
  <dcterms:created xsi:type="dcterms:W3CDTF">2024-09-30T21:38:32Z</dcterms:created>
  <dcterms:modified xsi:type="dcterms:W3CDTF">2024-10-01T07:56:06Z</dcterms:modified>
</cp:coreProperties>
</file>